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notesMasterIdLst>
    <p:notesMasterId r:id="rId12"/>
  </p:notesMasterIdLst>
  <p:sldIdLst>
    <p:sldId id="256" r:id="rId2"/>
    <p:sldId id="261" r:id="rId3"/>
    <p:sldId id="257" r:id="rId4"/>
    <p:sldId id="266" r:id="rId5"/>
    <p:sldId id="258" r:id="rId6"/>
    <p:sldId id="267" r:id="rId7"/>
    <p:sldId id="260" r:id="rId8"/>
    <p:sldId id="269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0FECD3-A3F2-45F8-82F9-8DD098ECCA5D}" v="383" dt="2023-06-30T13:40:20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2" autoAdjust="0"/>
    <p:restoredTop sz="97386" autoAdjust="0"/>
  </p:normalViewPr>
  <p:slideViewPr>
    <p:cSldViewPr>
      <p:cViewPr>
        <p:scale>
          <a:sx n="125" d="100"/>
          <a:sy n="125" d="100"/>
        </p:scale>
        <p:origin x="1932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Calenda" userId="a8179eb3c5e7e580" providerId="LiveId" clId="{AE0FECD3-A3F2-45F8-82F9-8DD098ECCA5D}"/>
    <pc:docChg chg="undo custSel addSld delSld modSld sldOrd">
      <pc:chgData name="Marco Calenda" userId="a8179eb3c5e7e580" providerId="LiveId" clId="{AE0FECD3-A3F2-45F8-82F9-8DD098ECCA5D}" dt="2023-06-30T13:40:16.228" v="4848"/>
      <pc:docMkLst>
        <pc:docMk/>
      </pc:docMkLst>
      <pc:sldChg chg="addSp modSp mod">
        <pc:chgData name="Marco Calenda" userId="a8179eb3c5e7e580" providerId="LiveId" clId="{AE0FECD3-A3F2-45F8-82F9-8DD098ECCA5D}" dt="2023-06-11T23:03:07.119" v="1397" actId="255"/>
        <pc:sldMkLst>
          <pc:docMk/>
          <pc:sldMk cId="1193513296" sldId="256"/>
        </pc:sldMkLst>
        <pc:spChg chg="add mod">
          <ac:chgData name="Marco Calenda" userId="a8179eb3c5e7e580" providerId="LiveId" clId="{AE0FECD3-A3F2-45F8-82F9-8DD098ECCA5D}" dt="2023-06-11T22:42:20.245" v="1109" actId="1076"/>
          <ac:spMkLst>
            <pc:docMk/>
            <pc:sldMk cId="1193513296" sldId="256"/>
            <ac:spMk id="2" creationId="{68C0D3F0-86BA-6500-70E0-6DE57670A083}"/>
          </ac:spMkLst>
        </pc:spChg>
        <pc:spChg chg="mod">
          <ac:chgData name="Marco Calenda" userId="a8179eb3c5e7e580" providerId="LiveId" clId="{AE0FECD3-A3F2-45F8-82F9-8DD098ECCA5D}" dt="2023-06-11T23:03:07.119" v="1397" actId="255"/>
          <ac:spMkLst>
            <pc:docMk/>
            <pc:sldMk cId="1193513296" sldId="256"/>
            <ac:spMk id="19" creationId="{F1D682C1-187F-A537-ED07-B509944C5372}"/>
          </ac:spMkLst>
        </pc:spChg>
        <pc:spChg chg="mod">
          <ac:chgData name="Marco Calenda" userId="a8179eb3c5e7e580" providerId="LiveId" clId="{AE0FECD3-A3F2-45F8-82F9-8DD098ECCA5D}" dt="2023-06-11T22:42:39.632" v="1110" actId="1076"/>
          <ac:spMkLst>
            <pc:docMk/>
            <pc:sldMk cId="1193513296" sldId="256"/>
            <ac:spMk id="22" creationId="{CC6EF037-CA7D-AC28-08FB-45E3A30F34BC}"/>
          </ac:spMkLst>
        </pc:spChg>
        <pc:graphicFrameChg chg="modGraphic">
          <ac:chgData name="Marco Calenda" userId="a8179eb3c5e7e580" providerId="LiveId" clId="{AE0FECD3-A3F2-45F8-82F9-8DD098ECCA5D}" dt="2023-06-11T22:41:13.771" v="1100" actId="207"/>
          <ac:graphicFrameMkLst>
            <pc:docMk/>
            <pc:sldMk cId="1193513296" sldId="256"/>
            <ac:graphicFrameMk id="20" creationId="{5650C33F-964E-BE7C-A1A1-7236269C17A1}"/>
          </ac:graphicFrameMkLst>
        </pc:graphicFrameChg>
      </pc:sldChg>
      <pc:sldChg chg="addSp delSp modSp mod">
        <pc:chgData name="Marco Calenda" userId="a8179eb3c5e7e580" providerId="LiveId" clId="{AE0FECD3-A3F2-45F8-82F9-8DD098ECCA5D}" dt="2023-06-30T12:59:55.695" v="4517" actId="20577"/>
        <pc:sldMkLst>
          <pc:docMk/>
          <pc:sldMk cId="1852927219" sldId="257"/>
        </pc:sldMkLst>
        <pc:spChg chg="add mod topLvl">
          <ac:chgData name="Marco Calenda" userId="a8179eb3c5e7e580" providerId="LiveId" clId="{AE0FECD3-A3F2-45F8-82F9-8DD098ECCA5D}" dt="2023-06-29T21:53:51.047" v="1503" actId="1076"/>
          <ac:spMkLst>
            <pc:docMk/>
            <pc:sldMk cId="1852927219" sldId="257"/>
            <ac:spMk id="2" creationId="{53E4AE20-4934-DBF4-2F6A-685CA645D271}"/>
          </ac:spMkLst>
        </pc:spChg>
        <pc:spChg chg="add mod topLvl">
          <ac:chgData name="Marco Calenda" userId="a8179eb3c5e7e580" providerId="LiveId" clId="{AE0FECD3-A3F2-45F8-82F9-8DD098ECCA5D}" dt="2023-06-29T21:53:51.047" v="1503" actId="1076"/>
          <ac:spMkLst>
            <pc:docMk/>
            <pc:sldMk cId="1852927219" sldId="257"/>
            <ac:spMk id="3" creationId="{676020FE-E257-AD0A-8826-920BF74CA914}"/>
          </ac:spMkLst>
        </pc:spChg>
        <pc:spChg chg="add del mod">
          <ac:chgData name="Marco Calenda" userId="a8179eb3c5e7e580" providerId="LiveId" clId="{AE0FECD3-A3F2-45F8-82F9-8DD098ECCA5D}" dt="2023-06-11T20:14:08.496" v="378" actId="478"/>
          <ac:spMkLst>
            <pc:docMk/>
            <pc:sldMk cId="1852927219" sldId="257"/>
            <ac:spMk id="4" creationId="{518CACAC-6339-991F-7B7F-45EC28DAFA66}"/>
          </ac:spMkLst>
        </pc:spChg>
        <pc:spChg chg="add del mod">
          <ac:chgData name="Marco Calenda" userId="a8179eb3c5e7e580" providerId="LiveId" clId="{AE0FECD3-A3F2-45F8-82F9-8DD098ECCA5D}" dt="2023-06-11T20:14:01.419" v="376" actId="478"/>
          <ac:spMkLst>
            <pc:docMk/>
            <pc:sldMk cId="1852927219" sldId="257"/>
            <ac:spMk id="5" creationId="{7604F7C5-2146-7BF9-D23D-19F74BC1A16F}"/>
          </ac:spMkLst>
        </pc:spChg>
        <pc:spChg chg="mod topLvl">
          <ac:chgData name="Marco Calenda" userId="a8179eb3c5e7e580" providerId="LiveId" clId="{AE0FECD3-A3F2-45F8-82F9-8DD098ECCA5D}" dt="2023-06-29T21:53:51.047" v="1503" actId="1076"/>
          <ac:spMkLst>
            <pc:docMk/>
            <pc:sldMk cId="1852927219" sldId="257"/>
            <ac:spMk id="9" creationId="{6D36760A-5C4F-9C95-9EDF-99E1683B2519}"/>
          </ac:spMkLst>
        </pc:spChg>
        <pc:spChg chg="del">
          <ac:chgData name="Marco Calenda" userId="a8179eb3c5e7e580" providerId="LiveId" clId="{AE0FECD3-A3F2-45F8-82F9-8DD098ECCA5D}" dt="2023-06-11T20:10:38.979" v="274" actId="478"/>
          <ac:spMkLst>
            <pc:docMk/>
            <pc:sldMk cId="1852927219" sldId="257"/>
            <ac:spMk id="14" creationId="{BC00F473-B41B-C469-6905-913D764BCB15}"/>
          </ac:spMkLst>
        </pc:spChg>
        <pc:spChg chg="del mod">
          <ac:chgData name="Marco Calenda" userId="a8179eb3c5e7e580" providerId="LiveId" clId="{AE0FECD3-A3F2-45F8-82F9-8DD098ECCA5D}" dt="2023-06-11T20:15:12.995" v="391" actId="478"/>
          <ac:spMkLst>
            <pc:docMk/>
            <pc:sldMk cId="1852927219" sldId="257"/>
            <ac:spMk id="17" creationId="{BE5C592E-9979-2B4E-42C8-EB87FC8E4554}"/>
          </ac:spMkLst>
        </pc:spChg>
        <pc:spChg chg="del mod">
          <ac:chgData name="Marco Calenda" userId="a8179eb3c5e7e580" providerId="LiveId" clId="{AE0FECD3-A3F2-45F8-82F9-8DD098ECCA5D}" dt="2023-06-11T20:14:00.908" v="375" actId="478"/>
          <ac:spMkLst>
            <pc:docMk/>
            <pc:sldMk cId="1852927219" sldId="257"/>
            <ac:spMk id="21" creationId="{5E215BC3-B840-15D3-1D96-D388DD6F97FC}"/>
          </ac:spMkLst>
        </pc:spChg>
        <pc:spChg chg="mod">
          <ac:chgData name="Marco Calenda" userId="a8179eb3c5e7e580" providerId="LiveId" clId="{AE0FECD3-A3F2-45F8-82F9-8DD098ECCA5D}" dt="2023-06-30T12:59:55.695" v="4517" actId="20577"/>
          <ac:spMkLst>
            <pc:docMk/>
            <pc:sldMk cId="1852927219" sldId="257"/>
            <ac:spMk id="23" creationId="{D1879C9A-F978-A127-7108-406EF597B3F2}"/>
          </ac:spMkLst>
        </pc:spChg>
        <pc:spChg chg="del">
          <ac:chgData name="Marco Calenda" userId="a8179eb3c5e7e580" providerId="LiveId" clId="{AE0FECD3-A3F2-45F8-82F9-8DD098ECCA5D}" dt="2023-06-11T20:10:37.225" v="273" actId="478"/>
          <ac:spMkLst>
            <pc:docMk/>
            <pc:sldMk cId="1852927219" sldId="257"/>
            <ac:spMk id="26" creationId="{BCEA8B29-4599-2F7E-0DFC-5F14A4F88AD6}"/>
          </ac:spMkLst>
        </pc:spChg>
        <pc:spChg chg="mod topLvl">
          <ac:chgData name="Marco Calenda" userId="a8179eb3c5e7e580" providerId="LiveId" clId="{AE0FECD3-A3F2-45F8-82F9-8DD098ECCA5D}" dt="2023-06-29T21:53:51.047" v="1503" actId="1076"/>
          <ac:spMkLst>
            <pc:docMk/>
            <pc:sldMk cId="1852927219" sldId="257"/>
            <ac:spMk id="38" creationId="{0E43DD84-8BA1-5A96-2043-0A09A6CF1E2C}"/>
          </ac:spMkLst>
        </pc:spChg>
        <pc:spChg chg="add del mod">
          <ac:chgData name="Marco Calenda" userId="a8179eb3c5e7e580" providerId="LiveId" clId="{AE0FECD3-A3F2-45F8-82F9-8DD098ECCA5D}" dt="2023-06-11T18:48:39.815" v="170" actId="478"/>
          <ac:spMkLst>
            <pc:docMk/>
            <pc:sldMk cId="1852927219" sldId="257"/>
            <ac:spMk id="40" creationId="{A8BC4A09-2020-937A-2ECA-757F4647F8C7}"/>
          </ac:spMkLst>
        </pc:spChg>
        <pc:grpChg chg="add mod">
          <ac:chgData name="Marco Calenda" userId="a8179eb3c5e7e580" providerId="LiveId" clId="{AE0FECD3-A3F2-45F8-82F9-8DD098ECCA5D}" dt="2023-06-29T21:53:51.047" v="1503" actId="1076"/>
          <ac:grpSpMkLst>
            <pc:docMk/>
            <pc:sldMk cId="1852927219" sldId="257"/>
            <ac:grpSpMk id="4" creationId="{88BACF84-4B1C-4412-7E69-39DD3D346925}"/>
          </ac:grpSpMkLst>
        </pc:grpChg>
        <pc:grpChg chg="add mod">
          <ac:chgData name="Marco Calenda" userId="a8179eb3c5e7e580" providerId="LiveId" clId="{AE0FECD3-A3F2-45F8-82F9-8DD098ECCA5D}" dt="2023-06-29T21:53:51.047" v="1503" actId="1076"/>
          <ac:grpSpMkLst>
            <pc:docMk/>
            <pc:sldMk cId="1852927219" sldId="257"/>
            <ac:grpSpMk id="5" creationId="{B86161C3-DFD7-E9F7-3738-B3295BCABA12}"/>
          </ac:grpSpMkLst>
        </pc:grpChg>
        <pc:grpChg chg="add del mod">
          <ac:chgData name="Marco Calenda" userId="a8179eb3c5e7e580" providerId="LiveId" clId="{AE0FECD3-A3F2-45F8-82F9-8DD098ECCA5D}" dt="2023-06-29T21:52:30.165" v="1489" actId="165"/>
          <ac:grpSpMkLst>
            <pc:docMk/>
            <pc:sldMk cId="1852927219" sldId="257"/>
            <ac:grpSpMk id="6" creationId="{955596A1-4AF9-90FB-6CA3-213EC9C5BD94}"/>
          </ac:grpSpMkLst>
        </pc:grpChg>
        <pc:grpChg chg="add mod">
          <ac:chgData name="Marco Calenda" userId="a8179eb3c5e7e580" providerId="LiveId" clId="{AE0FECD3-A3F2-45F8-82F9-8DD098ECCA5D}" dt="2023-06-29T21:53:51.047" v="1503" actId="1076"/>
          <ac:grpSpMkLst>
            <pc:docMk/>
            <pc:sldMk cId="1852927219" sldId="257"/>
            <ac:grpSpMk id="7" creationId="{7D18F010-D75B-E9EC-5912-CE9581A1A967}"/>
          </ac:grpSpMkLst>
        </pc:grpChg>
        <pc:grpChg chg="add mod">
          <ac:chgData name="Marco Calenda" userId="a8179eb3c5e7e580" providerId="LiveId" clId="{AE0FECD3-A3F2-45F8-82F9-8DD098ECCA5D}" dt="2023-06-29T21:53:51.047" v="1503" actId="1076"/>
          <ac:grpSpMkLst>
            <pc:docMk/>
            <pc:sldMk cId="1852927219" sldId="257"/>
            <ac:grpSpMk id="8" creationId="{7757E76F-02D0-A3AB-7A9C-99A857D4DE25}"/>
          </ac:grpSpMkLst>
        </pc:grpChg>
        <pc:grpChg chg="add mod">
          <ac:chgData name="Marco Calenda" userId="a8179eb3c5e7e580" providerId="LiveId" clId="{AE0FECD3-A3F2-45F8-82F9-8DD098ECCA5D}" dt="2023-06-29T21:53:51.047" v="1503" actId="1076"/>
          <ac:grpSpMkLst>
            <pc:docMk/>
            <pc:sldMk cId="1852927219" sldId="257"/>
            <ac:grpSpMk id="10" creationId="{36B35FA2-2C1F-AAFC-3779-A21A2A95A9A8}"/>
          </ac:grpSpMkLst>
        </pc:grpChg>
        <pc:picChg chg="add del mod">
          <ac:chgData name="Marco Calenda" userId="a8179eb3c5e7e580" providerId="LiveId" clId="{AE0FECD3-A3F2-45F8-82F9-8DD098ECCA5D}" dt="2023-06-11T22:36:28.519" v="1058" actId="478"/>
          <ac:picMkLst>
            <pc:docMk/>
            <pc:sldMk cId="1852927219" sldId="257"/>
            <ac:picMk id="8" creationId="{D83EA5D5-F2F0-B39A-8F0D-67BBE36033D9}"/>
          </ac:picMkLst>
        </pc:picChg>
        <pc:picChg chg="add del mod">
          <ac:chgData name="Marco Calenda" userId="a8179eb3c5e7e580" providerId="LiveId" clId="{AE0FECD3-A3F2-45F8-82F9-8DD098ECCA5D}" dt="2023-06-11T22:34:06.020" v="1034" actId="478"/>
          <ac:picMkLst>
            <pc:docMk/>
            <pc:sldMk cId="1852927219" sldId="257"/>
            <ac:picMk id="10" creationId="{CB43560A-EA1F-6519-90D7-CB6FEC0ED33D}"/>
          </ac:picMkLst>
        </pc:picChg>
        <pc:picChg chg="add del mod">
          <ac:chgData name="Marco Calenda" userId="a8179eb3c5e7e580" providerId="LiveId" clId="{AE0FECD3-A3F2-45F8-82F9-8DD098ECCA5D}" dt="2023-06-11T22:35:29.618" v="1047" actId="478"/>
          <ac:picMkLst>
            <pc:docMk/>
            <pc:sldMk cId="1852927219" sldId="257"/>
            <ac:picMk id="11" creationId="{44330672-252E-349A-553B-552F909B8D79}"/>
          </ac:picMkLst>
        </pc:picChg>
        <pc:picChg chg="add del mod">
          <ac:chgData name="Marco Calenda" userId="a8179eb3c5e7e580" providerId="LiveId" clId="{AE0FECD3-A3F2-45F8-82F9-8DD098ECCA5D}" dt="2023-06-11T22:33:35.770" v="1026" actId="478"/>
          <ac:picMkLst>
            <pc:docMk/>
            <pc:sldMk cId="1852927219" sldId="257"/>
            <ac:picMk id="13" creationId="{34F14267-223A-B48A-9D0D-D68B863859CF}"/>
          </ac:picMkLst>
        </pc:picChg>
        <pc:picChg chg="add mod modCrop">
          <ac:chgData name="Marco Calenda" userId="a8179eb3c5e7e580" providerId="LiveId" clId="{AE0FECD3-A3F2-45F8-82F9-8DD098ECCA5D}" dt="2023-06-29T21:53:51.047" v="1503" actId="1076"/>
          <ac:picMkLst>
            <pc:docMk/>
            <pc:sldMk cId="1852927219" sldId="257"/>
            <ac:picMk id="16" creationId="{EA304F1F-15B8-7F80-2A08-441368B2FB6D}"/>
          </ac:picMkLst>
        </pc:picChg>
        <pc:picChg chg="add mod">
          <ac:chgData name="Marco Calenda" userId="a8179eb3c5e7e580" providerId="LiveId" clId="{AE0FECD3-A3F2-45F8-82F9-8DD098ECCA5D}" dt="2023-06-29T21:53:51.047" v="1503" actId="1076"/>
          <ac:picMkLst>
            <pc:docMk/>
            <pc:sldMk cId="1852927219" sldId="257"/>
            <ac:picMk id="19" creationId="{0BA7132B-7273-3E29-D3B1-8E759CE1CCA6}"/>
          </ac:picMkLst>
        </pc:picChg>
        <pc:picChg chg="add mod modCrop">
          <ac:chgData name="Marco Calenda" userId="a8179eb3c5e7e580" providerId="LiveId" clId="{AE0FECD3-A3F2-45F8-82F9-8DD098ECCA5D}" dt="2023-06-29T21:53:51.047" v="1503" actId="1076"/>
          <ac:picMkLst>
            <pc:docMk/>
            <pc:sldMk cId="1852927219" sldId="257"/>
            <ac:picMk id="22" creationId="{FE169613-B951-AFF0-D59C-C3427FD401C9}"/>
          </ac:picMkLst>
        </pc:picChg>
        <pc:picChg chg="add del mod">
          <ac:chgData name="Marco Calenda" userId="a8179eb3c5e7e580" providerId="LiveId" clId="{AE0FECD3-A3F2-45F8-82F9-8DD098ECCA5D}" dt="2023-06-11T22:39:24.535" v="1067" actId="21"/>
          <ac:picMkLst>
            <pc:docMk/>
            <pc:sldMk cId="1852927219" sldId="257"/>
            <ac:picMk id="27" creationId="{C74C87E1-3977-6875-235A-8A6FFA5CC5B7}"/>
          </ac:picMkLst>
        </pc:picChg>
        <pc:picChg chg="add mod">
          <ac:chgData name="Marco Calenda" userId="a8179eb3c5e7e580" providerId="LiveId" clId="{AE0FECD3-A3F2-45F8-82F9-8DD098ECCA5D}" dt="2023-06-29T21:53:51.047" v="1503" actId="1076"/>
          <ac:picMkLst>
            <pc:docMk/>
            <pc:sldMk cId="1852927219" sldId="257"/>
            <ac:picMk id="1026" creationId="{B4116387-B38F-3048-F0F1-31C69E4DE45A}"/>
          </ac:picMkLst>
        </pc:picChg>
      </pc:sldChg>
      <pc:sldChg chg="addSp delSp modSp mod ord setBg">
        <pc:chgData name="Marco Calenda" userId="a8179eb3c5e7e580" providerId="LiveId" clId="{AE0FECD3-A3F2-45F8-82F9-8DD098ECCA5D}" dt="2023-06-30T13:13:22.751" v="4605" actId="478"/>
        <pc:sldMkLst>
          <pc:docMk/>
          <pc:sldMk cId="1822429154" sldId="258"/>
        </pc:sldMkLst>
        <pc:spChg chg="add del mod">
          <ac:chgData name="Marco Calenda" userId="a8179eb3c5e7e580" providerId="LiveId" clId="{AE0FECD3-A3F2-45F8-82F9-8DD098ECCA5D}" dt="2023-06-30T13:13:22.751" v="4605" actId="478"/>
          <ac:spMkLst>
            <pc:docMk/>
            <pc:sldMk cId="1822429154" sldId="258"/>
            <ac:spMk id="2" creationId="{9ED9653F-111F-EF05-DFAC-B0517F7354AF}"/>
          </ac:spMkLst>
        </pc:spChg>
        <pc:spChg chg="del mod">
          <ac:chgData name="Marco Calenda" userId="a8179eb3c5e7e580" providerId="LiveId" clId="{AE0FECD3-A3F2-45F8-82F9-8DD098ECCA5D}" dt="2023-06-11T21:17:50.536" v="518"/>
          <ac:spMkLst>
            <pc:docMk/>
            <pc:sldMk cId="1822429154" sldId="258"/>
            <ac:spMk id="3" creationId="{652B1D70-99B1-945C-1E41-1E9C15A8776C}"/>
          </ac:spMkLst>
        </pc:spChg>
        <pc:spChg chg="add del">
          <ac:chgData name="Marco Calenda" userId="a8179eb3c5e7e580" providerId="LiveId" clId="{AE0FECD3-A3F2-45F8-82F9-8DD098ECCA5D}" dt="2023-06-11T22:02:22.573" v="536" actId="22"/>
          <ac:spMkLst>
            <pc:docMk/>
            <pc:sldMk cId="1822429154" sldId="258"/>
            <ac:spMk id="4" creationId="{AFF4C03D-1BF7-7E3F-0A99-8AE82AFCC8B4}"/>
          </ac:spMkLst>
        </pc:spChg>
        <pc:spChg chg="add del mod ord">
          <ac:chgData name="Marco Calenda" userId="a8179eb3c5e7e580" providerId="LiveId" clId="{AE0FECD3-A3F2-45F8-82F9-8DD098ECCA5D}" dt="2023-06-30T13:13:21.611" v="4603" actId="478"/>
          <ac:spMkLst>
            <pc:docMk/>
            <pc:sldMk cId="1822429154" sldId="258"/>
            <ac:spMk id="7" creationId="{6BB6FE90-CB2D-4F85-BDF9-945BD5907F72}"/>
          </ac:spMkLst>
        </pc:spChg>
        <pc:spChg chg="add mod">
          <ac:chgData name="Marco Calenda" userId="a8179eb3c5e7e580" providerId="LiveId" clId="{AE0FECD3-A3F2-45F8-82F9-8DD098ECCA5D}" dt="2023-06-30T13:04:07.916" v="4555" actId="113"/>
          <ac:spMkLst>
            <pc:docMk/>
            <pc:sldMk cId="1822429154" sldId="258"/>
            <ac:spMk id="17" creationId="{CD780823-9EA9-525A-C071-54CA512C891D}"/>
          </ac:spMkLst>
        </pc:spChg>
        <pc:spChg chg="add del mod">
          <ac:chgData name="Marco Calenda" userId="a8179eb3c5e7e580" providerId="LiveId" clId="{AE0FECD3-A3F2-45F8-82F9-8DD098ECCA5D}" dt="2023-06-30T13:10:54.690" v="4579" actId="478"/>
          <ac:spMkLst>
            <pc:docMk/>
            <pc:sldMk cId="1822429154" sldId="258"/>
            <ac:spMk id="19" creationId="{50757482-28AA-7737-93E2-B3A32171D192}"/>
          </ac:spMkLst>
        </pc:spChg>
        <pc:spChg chg="del mod">
          <ac:chgData name="Marco Calenda" userId="a8179eb3c5e7e580" providerId="LiveId" clId="{AE0FECD3-A3F2-45F8-82F9-8DD098ECCA5D}" dt="2023-06-11T22:14:43.486" v="576" actId="478"/>
          <ac:spMkLst>
            <pc:docMk/>
            <pc:sldMk cId="1822429154" sldId="258"/>
            <ac:spMk id="23" creationId="{D1879C9A-F978-A127-7108-406EF597B3F2}"/>
          </ac:spMkLst>
        </pc:spChg>
        <pc:spChg chg="del mod">
          <ac:chgData name="Marco Calenda" userId="a8179eb3c5e7e580" providerId="LiveId" clId="{AE0FECD3-A3F2-45F8-82F9-8DD098ECCA5D}" dt="2023-06-11T21:14:47.384" v="514" actId="478"/>
          <ac:spMkLst>
            <pc:docMk/>
            <pc:sldMk cId="1822429154" sldId="258"/>
            <ac:spMk id="61" creationId="{75D1008C-8B0D-DAA1-0A64-91488E38E03D}"/>
          </ac:spMkLst>
        </pc:spChg>
        <pc:spChg chg="del">
          <ac:chgData name="Marco Calenda" userId="a8179eb3c5e7e580" providerId="LiveId" clId="{AE0FECD3-A3F2-45F8-82F9-8DD098ECCA5D}" dt="2023-06-11T21:14:41.453" v="512" actId="478"/>
          <ac:spMkLst>
            <pc:docMk/>
            <pc:sldMk cId="1822429154" sldId="258"/>
            <ac:spMk id="2048" creationId="{A7153B1B-8899-95F7-A53D-F0C334EC4D86}"/>
          </ac:spMkLst>
        </pc:spChg>
        <pc:spChg chg="del">
          <ac:chgData name="Marco Calenda" userId="a8179eb3c5e7e580" providerId="LiveId" clId="{AE0FECD3-A3F2-45F8-82F9-8DD098ECCA5D}" dt="2023-06-11T21:14:37.912" v="511" actId="478"/>
          <ac:spMkLst>
            <pc:docMk/>
            <pc:sldMk cId="1822429154" sldId="258"/>
            <ac:spMk id="2049" creationId="{B449A27F-1708-C6DD-C2A8-EE3CCFA02369}"/>
          </ac:spMkLst>
        </pc:spChg>
        <pc:spChg chg="del">
          <ac:chgData name="Marco Calenda" userId="a8179eb3c5e7e580" providerId="LiveId" clId="{AE0FECD3-A3F2-45F8-82F9-8DD098ECCA5D}" dt="2023-06-11T21:14:41.453" v="512" actId="478"/>
          <ac:spMkLst>
            <pc:docMk/>
            <pc:sldMk cId="1822429154" sldId="258"/>
            <ac:spMk id="2051" creationId="{2CC4DA5F-FABD-1B25-D9D7-96A60BE7340F}"/>
          </ac:spMkLst>
        </pc:spChg>
        <pc:spChg chg="del">
          <ac:chgData name="Marco Calenda" userId="a8179eb3c5e7e580" providerId="LiveId" clId="{AE0FECD3-A3F2-45F8-82F9-8DD098ECCA5D}" dt="2023-06-11T21:14:41.453" v="512" actId="478"/>
          <ac:spMkLst>
            <pc:docMk/>
            <pc:sldMk cId="1822429154" sldId="258"/>
            <ac:spMk id="2053" creationId="{EF877D11-9E1B-A02C-17D5-D6B26A54E652}"/>
          </ac:spMkLst>
        </pc:spChg>
        <pc:grpChg chg="del">
          <ac:chgData name="Marco Calenda" userId="a8179eb3c5e7e580" providerId="LiveId" clId="{AE0FECD3-A3F2-45F8-82F9-8DD098ECCA5D}" dt="2023-06-11T21:14:36.386" v="510" actId="478"/>
          <ac:grpSpMkLst>
            <pc:docMk/>
            <pc:sldMk cId="1822429154" sldId="258"/>
            <ac:grpSpMk id="63" creationId="{871CECC7-9B4F-1CE3-ACEA-90F5DF6D0D25}"/>
          </ac:grpSpMkLst>
        </pc:grpChg>
        <pc:picChg chg="add del mod">
          <ac:chgData name="Marco Calenda" userId="a8179eb3c5e7e580" providerId="LiveId" clId="{AE0FECD3-A3F2-45F8-82F9-8DD098ECCA5D}" dt="2023-06-30T13:13:22.255" v="4604" actId="478"/>
          <ac:picMkLst>
            <pc:docMk/>
            <pc:sldMk cId="1822429154" sldId="258"/>
            <ac:picMk id="4" creationId="{DE9921A1-0BA7-68A8-9F1C-42EBC2BA209E}"/>
          </ac:picMkLst>
        </pc:picChg>
        <pc:picChg chg="add del mod">
          <ac:chgData name="Marco Calenda" userId="a8179eb3c5e7e580" providerId="LiveId" clId="{AE0FECD3-A3F2-45F8-82F9-8DD098ECCA5D}" dt="2023-06-11T22:05:27.913" v="542" actId="478"/>
          <ac:picMkLst>
            <pc:docMk/>
            <pc:sldMk cId="1822429154" sldId="258"/>
            <ac:picMk id="6" creationId="{6DECA009-F2A0-26BE-2723-86620B76DBB9}"/>
          </ac:picMkLst>
        </pc:picChg>
        <pc:picChg chg="add del mod">
          <ac:chgData name="Marco Calenda" userId="a8179eb3c5e7e580" providerId="LiveId" clId="{AE0FECD3-A3F2-45F8-82F9-8DD098ECCA5D}" dt="2023-06-30T13:13:21.162" v="4602" actId="478"/>
          <ac:picMkLst>
            <pc:docMk/>
            <pc:sldMk cId="1822429154" sldId="258"/>
            <ac:picMk id="6" creationId="{A34C1310-30D0-C283-AFCD-8BE580840596}"/>
          </ac:picMkLst>
        </pc:picChg>
        <pc:picChg chg="add del mod">
          <ac:chgData name="Marco Calenda" userId="a8179eb3c5e7e580" providerId="LiveId" clId="{AE0FECD3-A3F2-45F8-82F9-8DD098ECCA5D}" dt="2023-06-11T22:11:06.632" v="559" actId="478"/>
          <ac:picMkLst>
            <pc:docMk/>
            <pc:sldMk cId="1822429154" sldId="258"/>
            <ac:picMk id="8" creationId="{02F48BAC-434D-28A7-D8FD-0EC9FE7FBE2D}"/>
          </ac:picMkLst>
        </pc:picChg>
        <pc:picChg chg="add del mod">
          <ac:chgData name="Marco Calenda" userId="a8179eb3c5e7e580" providerId="LiveId" clId="{AE0FECD3-A3F2-45F8-82F9-8DD098ECCA5D}" dt="2023-06-11T22:10:39.927" v="556" actId="478"/>
          <ac:picMkLst>
            <pc:docMk/>
            <pc:sldMk cId="1822429154" sldId="258"/>
            <ac:picMk id="10" creationId="{013BB9B1-047E-6D2F-96E5-30D25329A8AB}"/>
          </ac:picMkLst>
        </pc:picChg>
        <pc:picChg chg="add del mod">
          <ac:chgData name="Marco Calenda" userId="a8179eb3c5e7e580" providerId="LiveId" clId="{AE0FECD3-A3F2-45F8-82F9-8DD098ECCA5D}" dt="2023-06-11T22:11:21.881" v="564" actId="478"/>
          <ac:picMkLst>
            <pc:docMk/>
            <pc:sldMk cId="1822429154" sldId="258"/>
            <ac:picMk id="12" creationId="{21D2E2B2-078E-1DCD-A314-C554FCAB7108}"/>
          </ac:picMkLst>
        </pc:picChg>
        <pc:picChg chg="add del mod modCrop">
          <ac:chgData name="Marco Calenda" userId="a8179eb3c5e7e580" providerId="LiveId" clId="{AE0FECD3-A3F2-45F8-82F9-8DD098ECCA5D}" dt="2023-06-11T22:39:28.836" v="1068" actId="478"/>
          <ac:picMkLst>
            <pc:docMk/>
            <pc:sldMk cId="1822429154" sldId="258"/>
            <ac:picMk id="14" creationId="{6FCD19CF-5F73-DC5D-70E6-02D9B73E7B82}"/>
          </ac:picMkLst>
        </pc:picChg>
        <pc:picChg chg="add del mod">
          <ac:chgData name="Marco Calenda" userId="a8179eb3c5e7e580" providerId="LiveId" clId="{AE0FECD3-A3F2-45F8-82F9-8DD098ECCA5D}" dt="2023-06-11T22:13:25.011" v="575" actId="478"/>
          <ac:picMkLst>
            <pc:docMk/>
            <pc:sldMk cId="1822429154" sldId="258"/>
            <ac:picMk id="16" creationId="{1E042C64-F18E-433A-180F-1B7C9B4A1AAA}"/>
          </ac:picMkLst>
        </pc:picChg>
        <pc:picChg chg="add mod modCrop">
          <ac:chgData name="Marco Calenda" userId="a8179eb3c5e7e580" providerId="LiveId" clId="{AE0FECD3-A3F2-45F8-82F9-8DD098ECCA5D}" dt="2023-06-11T22:40:16.333" v="1078" actId="1076"/>
          <ac:picMkLst>
            <pc:docMk/>
            <pc:sldMk cId="1822429154" sldId="258"/>
            <ac:picMk id="18" creationId="{CB82C2ED-5348-840D-6AAB-36FBCC95FABD}"/>
          </ac:picMkLst>
        </pc:picChg>
      </pc:sldChg>
      <pc:sldChg chg="addSp delSp modSp mod setBg">
        <pc:chgData name="Marco Calenda" userId="a8179eb3c5e7e580" providerId="LiveId" clId="{AE0FECD3-A3F2-45F8-82F9-8DD098ECCA5D}" dt="2023-06-29T21:52:00.093" v="1484" actId="12788"/>
        <pc:sldMkLst>
          <pc:docMk/>
          <pc:sldMk cId="3438657008" sldId="260"/>
        </pc:sldMkLst>
        <pc:spChg chg="add mod ord">
          <ac:chgData name="Marco Calenda" userId="a8179eb3c5e7e580" providerId="LiveId" clId="{AE0FECD3-A3F2-45F8-82F9-8DD098ECCA5D}" dt="2023-06-29T21:51:51.417" v="1482" actId="12788"/>
          <ac:spMkLst>
            <pc:docMk/>
            <pc:sldMk cId="3438657008" sldId="260"/>
            <ac:spMk id="2" creationId="{AFB3501E-8CEF-CCCE-BD61-89D54BA9C73D}"/>
          </ac:spMkLst>
        </pc:spChg>
        <pc:spChg chg="mod">
          <ac:chgData name="Marco Calenda" userId="a8179eb3c5e7e580" providerId="LiveId" clId="{AE0FECD3-A3F2-45F8-82F9-8DD098ECCA5D}" dt="2023-06-11T22:48:54.685" v="1191"/>
          <ac:spMkLst>
            <pc:docMk/>
            <pc:sldMk cId="3438657008" sldId="260"/>
            <ac:spMk id="4" creationId="{2A34E7F5-7850-B5D6-35F5-29B5E9C3754B}"/>
          </ac:spMkLst>
        </pc:spChg>
        <pc:spChg chg="mod">
          <ac:chgData name="Marco Calenda" userId="a8179eb3c5e7e580" providerId="LiveId" clId="{AE0FECD3-A3F2-45F8-82F9-8DD098ECCA5D}" dt="2023-06-11T22:48:54.685" v="1191"/>
          <ac:spMkLst>
            <pc:docMk/>
            <pc:sldMk cId="3438657008" sldId="260"/>
            <ac:spMk id="5" creationId="{6BA1CDE5-A9FB-4D17-3993-C73952245572}"/>
          </ac:spMkLst>
        </pc:spChg>
        <pc:spChg chg="mod">
          <ac:chgData name="Marco Calenda" userId="a8179eb3c5e7e580" providerId="LiveId" clId="{AE0FECD3-A3F2-45F8-82F9-8DD098ECCA5D}" dt="2023-06-11T22:48:54.685" v="1191"/>
          <ac:spMkLst>
            <pc:docMk/>
            <pc:sldMk cId="3438657008" sldId="260"/>
            <ac:spMk id="6" creationId="{9EF98AFC-B56D-6FF5-0683-EA30DC784512}"/>
          </ac:spMkLst>
        </pc:spChg>
        <pc:spChg chg="mod">
          <ac:chgData name="Marco Calenda" userId="a8179eb3c5e7e580" providerId="LiveId" clId="{AE0FECD3-A3F2-45F8-82F9-8DD098ECCA5D}" dt="2023-06-11T22:48:54.685" v="1191"/>
          <ac:spMkLst>
            <pc:docMk/>
            <pc:sldMk cId="3438657008" sldId="260"/>
            <ac:spMk id="7" creationId="{DE3C2286-D421-AF71-5792-512B874E1351}"/>
          </ac:spMkLst>
        </pc:spChg>
        <pc:spChg chg="add mod ord">
          <ac:chgData name="Marco Calenda" userId="a8179eb3c5e7e580" providerId="LiveId" clId="{AE0FECD3-A3F2-45F8-82F9-8DD098ECCA5D}" dt="2023-06-29T21:51:51.417" v="1482" actId="12788"/>
          <ac:spMkLst>
            <pc:docMk/>
            <pc:sldMk cId="3438657008" sldId="260"/>
            <ac:spMk id="12" creationId="{6AA80979-14FB-BFC5-12B1-D32B19647B99}"/>
          </ac:spMkLst>
        </pc:spChg>
        <pc:spChg chg="add mod ord">
          <ac:chgData name="Marco Calenda" userId="a8179eb3c5e7e580" providerId="LiveId" clId="{AE0FECD3-A3F2-45F8-82F9-8DD098ECCA5D}" dt="2023-06-29T21:52:00.093" v="1484" actId="12788"/>
          <ac:spMkLst>
            <pc:docMk/>
            <pc:sldMk cId="3438657008" sldId="260"/>
            <ac:spMk id="13" creationId="{A7DDD2BE-AEE7-38A6-293B-8AD84828913F}"/>
          </ac:spMkLst>
        </pc:spChg>
        <pc:spChg chg="add mod ord">
          <ac:chgData name="Marco Calenda" userId="a8179eb3c5e7e580" providerId="LiveId" clId="{AE0FECD3-A3F2-45F8-82F9-8DD098ECCA5D}" dt="2023-06-29T21:51:55.710" v="1483" actId="12788"/>
          <ac:spMkLst>
            <pc:docMk/>
            <pc:sldMk cId="3438657008" sldId="260"/>
            <ac:spMk id="14" creationId="{89D68B97-0489-56AB-1929-6AAE69061073}"/>
          </ac:spMkLst>
        </pc:spChg>
        <pc:spChg chg="add mod ord">
          <ac:chgData name="Marco Calenda" userId="a8179eb3c5e7e580" providerId="LiveId" clId="{AE0FECD3-A3F2-45F8-82F9-8DD098ECCA5D}" dt="2023-06-29T21:51:55.710" v="1483" actId="12788"/>
          <ac:spMkLst>
            <pc:docMk/>
            <pc:sldMk cId="3438657008" sldId="260"/>
            <ac:spMk id="15" creationId="{526E3626-5403-E930-35F2-754A6BDF5446}"/>
          </ac:spMkLst>
        </pc:spChg>
        <pc:spChg chg="mod">
          <ac:chgData name="Marco Calenda" userId="a8179eb3c5e7e580" providerId="LiveId" clId="{AE0FECD3-A3F2-45F8-82F9-8DD098ECCA5D}" dt="2023-06-29T21:52:00.093" v="1484" actId="12788"/>
          <ac:spMkLst>
            <pc:docMk/>
            <pc:sldMk cId="3438657008" sldId="260"/>
            <ac:spMk id="22" creationId="{D92C8120-3FD9-D82F-699B-7923EDC87556}"/>
          </ac:spMkLst>
        </pc:spChg>
        <pc:spChg chg="mod">
          <ac:chgData name="Marco Calenda" userId="a8179eb3c5e7e580" providerId="LiveId" clId="{AE0FECD3-A3F2-45F8-82F9-8DD098ECCA5D}" dt="2023-06-11T23:00:37.040" v="1388" actId="14100"/>
          <ac:spMkLst>
            <pc:docMk/>
            <pc:sldMk cId="3438657008" sldId="260"/>
            <ac:spMk id="23" creationId="{D1879C9A-F978-A127-7108-406EF597B3F2}"/>
          </ac:spMkLst>
        </pc:spChg>
        <pc:spChg chg="add del ord">
          <ac:chgData name="Marco Calenda" userId="a8179eb3c5e7e580" providerId="LiveId" clId="{AE0FECD3-A3F2-45F8-82F9-8DD098ECCA5D}" dt="2023-06-11T22:48:45.985" v="1189" actId="478"/>
          <ac:spMkLst>
            <pc:docMk/>
            <pc:sldMk cId="3438657008" sldId="260"/>
            <ac:spMk id="24" creationId="{FF39A96E-4547-6956-4F5C-D6D98BBFF826}"/>
          </ac:spMkLst>
        </pc:spChg>
        <pc:spChg chg="add del">
          <ac:chgData name="Marco Calenda" userId="a8179eb3c5e7e580" providerId="LiveId" clId="{AE0FECD3-A3F2-45F8-82F9-8DD098ECCA5D}" dt="2023-06-11T22:44:24.421" v="1116" actId="26606"/>
          <ac:spMkLst>
            <pc:docMk/>
            <pc:sldMk cId="3438657008" sldId="260"/>
            <ac:spMk id="2055" creationId="{DFACF551-333C-4400-9712-C8D645B65ACF}"/>
          </ac:spMkLst>
        </pc:spChg>
        <pc:grpChg chg="add del mod">
          <ac:chgData name="Marco Calenda" userId="a8179eb3c5e7e580" providerId="LiveId" clId="{AE0FECD3-A3F2-45F8-82F9-8DD098ECCA5D}" dt="2023-06-11T22:48:58.211" v="1192" actId="478"/>
          <ac:grpSpMkLst>
            <pc:docMk/>
            <pc:sldMk cId="3438657008" sldId="260"/>
            <ac:grpSpMk id="3" creationId="{38C20EB6-031D-A9FC-07B8-8660CC156027}"/>
          </ac:grpSpMkLst>
        </pc:grpChg>
        <pc:grpChg chg="add mod">
          <ac:chgData name="Marco Calenda" userId="a8179eb3c5e7e580" providerId="LiveId" clId="{AE0FECD3-A3F2-45F8-82F9-8DD098ECCA5D}" dt="2023-06-29T21:51:19.244" v="1477" actId="12789"/>
          <ac:grpSpMkLst>
            <pc:docMk/>
            <pc:sldMk cId="3438657008" sldId="260"/>
            <ac:grpSpMk id="16" creationId="{34D56220-46A0-5806-14CA-3C67434574FC}"/>
          </ac:grpSpMkLst>
        </pc:grpChg>
        <pc:grpChg chg="add mod">
          <ac:chgData name="Marco Calenda" userId="a8179eb3c5e7e580" providerId="LiveId" clId="{AE0FECD3-A3F2-45F8-82F9-8DD098ECCA5D}" dt="2023-06-29T21:51:19.244" v="1477" actId="12789"/>
          <ac:grpSpMkLst>
            <pc:docMk/>
            <pc:sldMk cId="3438657008" sldId="260"/>
            <ac:grpSpMk id="17" creationId="{00B33080-DB63-7A46-B29E-CBBF96DA2639}"/>
          </ac:grpSpMkLst>
        </pc:grpChg>
        <pc:grpChg chg="add mod">
          <ac:chgData name="Marco Calenda" userId="a8179eb3c5e7e580" providerId="LiveId" clId="{AE0FECD3-A3F2-45F8-82F9-8DD098ECCA5D}" dt="2023-06-29T21:51:19.244" v="1477" actId="12789"/>
          <ac:grpSpMkLst>
            <pc:docMk/>
            <pc:sldMk cId="3438657008" sldId="260"/>
            <ac:grpSpMk id="18" creationId="{3D6E3EC0-8DD9-242B-AB00-4487E4D8FEF5}"/>
          </ac:grpSpMkLst>
        </pc:grpChg>
        <pc:grpChg chg="add mod">
          <ac:chgData name="Marco Calenda" userId="a8179eb3c5e7e580" providerId="LiveId" clId="{AE0FECD3-A3F2-45F8-82F9-8DD098ECCA5D}" dt="2023-06-29T21:51:19.244" v="1477" actId="12789"/>
          <ac:grpSpMkLst>
            <pc:docMk/>
            <pc:sldMk cId="3438657008" sldId="260"/>
            <ac:grpSpMk id="19" creationId="{9B83BA87-AEFB-1180-8333-140D2A811CAE}"/>
          </ac:grpSpMkLst>
        </pc:grpChg>
        <pc:grpChg chg="add mod">
          <ac:chgData name="Marco Calenda" userId="a8179eb3c5e7e580" providerId="LiveId" clId="{AE0FECD3-A3F2-45F8-82F9-8DD098ECCA5D}" dt="2023-06-29T21:51:19.244" v="1477" actId="12789"/>
          <ac:grpSpMkLst>
            <pc:docMk/>
            <pc:sldMk cId="3438657008" sldId="260"/>
            <ac:grpSpMk id="20" creationId="{5E37B124-1AC9-0AF7-4E5A-B5D889A78496}"/>
          </ac:grpSpMkLst>
        </pc:grpChg>
        <pc:grpChg chg="add del mod">
          <ac:chgData name="Marco Calenda" userId="a8179eb3c5e7e580" providerId="LiveId" clId="{AE0FECD3-A3F2-45F8-82F9-8DD098ECCA5D}" dt="2023-06-11T22:57:20.989" v="1340" actId="478"/>
          <ac:grpSpMkLst>
            <pc:docMk/>
            <pc:sldMk cId="3438657008" sldId="260"/>
            <ac:grpSpMk id="21" creationId="{F5DCA911-F12C-D3C7-D124-D8129DEECED1}"/>
          </ac:grpSpMkLst>
        </pc:grpChg>
        <pc:grpChg chg="add mod">
          <ac:chgData name="Marco Calenda" userId="a8179eb3c5e7e580" providerId="LiveId" clId="{AE0FECD3-A3F2-45F8-82F9-8DD098ECCA5D}" dt="2023-06-29T21:51:19.244" v="1477" actId="12789"/>
          <ac:grpSpMkLst>
            <pc:docMk/>
            <pc:sldMk cId="3438657008" sldId="260"/>
            <ac:grpSpMk id="26" creationId="{831C07B2-3144-EDEA-F99A-0DD0A9502D72}"/>
          </ac:grpSpMkLst>
        </pc:grpChg>
        <pc:grpChg chg="add mod">
          <ac:chgData name="Marco Calenda" userId="a8179eb3c5e7e580" providerId="LiveId" clId="{AE0FECD3-A3F2-45F8-82F9-8DD098ECCA5D}" dt="2023-06-29T21:51:19.244" v="1477" actId="12789"/>
          <ac:grpSpMkLst>
            <pc:docMk/>
            <pc:sldMk cId="3438657008" sldId="260"/>
            <ac:grpSpMk id="27" creationId="{5A797CF4-FA59-32CD-6136-8E015703A3A1}"/>
          </ac:grpSpMkLst>
        </pc:grpChg>
        <pc:grpChg chg="del">
          <ac:chgData name="Marco Calenda" userId="a8179eb3c5e7e580" providerId="LiveId" clId="{AE0FECD3-A3F2-45F8-82F9-8DD098ECCA5D}" dt="2023-06-11T18:52:19.283" v="265" actId="478"/>
          <ac:grpSpMkLst>
            <pc:docMk/>
            <pc:sldMk cId="3438657008" sldId="260"/>
            <ac:grpSpMk id="113" creationId="{D00EFB90-19FA-3D47-D496-CE921F33A079}"/>
          </ac:grpSpMkLst>
        </pc:grpChg>
        <pc:picChg chg="add del mod">
          <ac:chgData name="Marco Calenda" userId="a8179eb3c5e7e580" providerId="LiveId" clId="{AE0FECD3-A3F2-45F8-82F9-8DD098ECCA5D}" dt="2023-06-11T22:48:58.211" v="1192" actId="478"/>
          <ac:picMkLst>
            <pc:docMk/>
            <pc:sldMk cId="3438657008" sldId="260"/>
            <ac:picMk id="8" creationId="{21D34BC5-E461-0534-726F-29C289A29210}"/>
          </ac:picMkLst>
        </pc:picChg>
        <pc:picChg chg="add del mod">
          <ac:chgData name="Marco Calenda" userId="a8179eb3c5e7e580" providerId="LiveId" clId="{AE0FECD3-A3F2-45F8-82F9-8DD098ECCA5D}" dt="2023-06-11T22:48:58.211" v="1192" actId="478"/>
          <ac:picMkLst>
            <pc:docMk/>
            <pc:sldMk cId="3438657008" sldId="260"/>
            <ac:picMk id="9" creationId="{D69868EF-4123-43EF-0ECD-9F6EC90CDC74}"/>
          </ac:picMkLst>
        </pc:picChg>
        <pc:picChg chg="add del mod">
          <ac:chgData name="Marco Calenda" userId="a8179eb3c5e7e580" providerId="LiveId" clId="{AE0FECD3-A3F2-45F8-82F9-8DD098ECCA5D}" dt="2023-06-11T22:48:58.211" v="1192" actId="478"/>
          <ac:picMkLst>
            <pc:docMk/>
            <pc:sldMk cId="3438657008" sldId="260"/>
            <ac:picMk id="10" creationId="{E64F0559-D309-CEEA-64F7-80E508FA7B9C}"/>
          </ac:picMkLst>
        </pc:picChg>
        <pc:picChg chg="add del mod">
          <ac:chgData name="Marco Calenda" userId="a8179eb3c5e7e580" providerId="LiveId" clId="{AE0FECD3-A3F2-45F8-82F9-8DD098ECCA5D}" dt="2023-06-11T22:48:58.211" v="1192" actId="478"/>
          <ac:picMkLst>
            <pc:docMk/>
            <pc:sldMk cId="3438657008" sldId="260"/>
            <ac:picMk id="11" creationId="{13599DB6-674D-2ED7-24C6-F21A3E2F211A}"/>
          </ac:picMkLst>
        </pc:picChg>
        <pc:picChg chg="del mod">
          <ac:chgData name="Marco Calenda" userId="a8179eb3c5e7e580" providerId="LiveId" clId="{AE0FECD3-A3F2-45F8-82F9-8DD098ECCA5D}" dt="2023-06-11T22:57:20.989" v="1340" actId="478"/>
          <ac:picMkLst>
            <pc:docMk/>
            <pc:sldMk cId="3438657008" sldId="260"/>
            <ac:picMk id="25" creationId="{666F18B1-0EC8-2921-9896-68EFFC7835C6}"/>
          </ac:picMkLst>
        </pc:picChg>
        <pc:picChg chg="add mod">
          <ac:chgData name="Marco Calenda" userId="a8179eb3c5e7e580" providerId="LiveId" clId="{AE0FECD3-A3F2-45F8-82F9-8DD098ECCA5D}" dt="2023-06-29T21:51:19.244" v="1477" actId="12789"/>
          <ac:picMkLst>
            <pc:docMk/>
            <pc:sldMk cId="3438657008" sldId="260"/>
            <ac:picMk id="2050" creationId="{37C52B9B-F329-0932-8DA1-77E890B2A8FF}"/>
          </ac:picMkLst>
        </pc:picChg>
        <pc:picChg chg="add mod">
          <ac:chgData name="Marco Calenda" userId="a8179eb3c5e7e580" providerId="LiveId" clId="{AE0FECD3-A3F2-45F8-82F9-8DD098ECCA5D}" dt="2023-06-29T21:51:19.244" v="1477" actId="12789"/>
          <ac:picMkLst>
            <pc:docMk/>
            <pc:sldMk cId="3438657008" sldId="260"/>
            <ac:picMk id="2052" creationId="{FEAD2E49-B8CC-DC4D-9F58-78484237207B}"/>
          </ac:picMkLst>
        </pc:picChg>
        <pc:picChg chg="add mod">
          <ac:chgData name="Marco Calenda" userId="a8179eb3c5e7e580" providerId="LiveId" clId="{AE0FECD3-A3F2-45F8-82F9-8DD098ECCA5D}" dt="2023-06-29T21:51:19.244" v="1477" actId="12789"/>
          <ac:picMkLst>
            <pc:docMk/>
            <pc:sldMk cId="3438657008" sldId="260"/>
            <ac:picMk id="2054" creationId="{BF7FD66D-FDD3-D63E-EC8D-48A3A21BE5FB}"/>
          </ac:picMkLst>
        </pc:picChg>
        <pc:picChg chg="add mod">
          <ac:chgData name="Marco Calenda" userId="a8179eb3c5e7e580" providerId="LiveId" clId="{AE0FECD3-A3F2-45F8-82F9-8DD098ECCA5D}" dt="2023-06-29T21:51:19.244" v="1477" actId="12789"/>
          <ac:picMkLst>
            <pc:docMk/>
            <pc:sldMk cId="3438657008" sldId="260"/>
            <ac:picMk id="2056" creationId="{AAE522A8-C34B-F559-6C22-27DECD87BDD5}"/>
          </ac:picMkLst>
        </pc:picChg>
        <pc:picChg chg="add mod">
          <ac:chgData name="Marco Calenda" userId="a8179eb3c5e7e580" providerId="LiveId" clId="{AE0FECD3-A3F2-45F8-82F9-8DD098ECCA5D}" dt="2023-06-29T21:51:19.244" v="1477" actId="12789"/>
          <ac:picMkLst>
            <pc:docMk/>
            <pc:sldMk cId="3438657008" sldId="260"/>
            <ac:picMk id="2058" creationId="{E130B1BF-802F-ED66-653D-64A1E7BC8626}"/>
          </ac:picMkLst>
        </pc:picChg>
        <pc:picChg chg="add mod">
          <ac:chgData name="Marco Calenda" userId="a8179eb3c5e7e580" providerId="LiveId" clId="{AE0FECD3-A3F2-45F8-82F9-8DD098ECCA5D}" dt="2023-06-29T21:51:19.244" v="1477" actId="12789"/>
          <ac:picMkLst>
            <pc:docMk/>
            <pc:sldMk cId="3438657008" sldId="260"/>
            <ac:picMk id="2060" creationId="{CB7F51C4-4512-0CEC-0898-0E34CB4059B1}"/>
          </ac:picMkLst>
        </pc:picChg>
      </pc:sldChg>
      <pc:sldChg chg="addSp delSp modSp mod ord">
        <pc:chgData name="Marco Calenda" userId="a8179eb3c5e7e580" providerId="LiveId" clId="{AE0FECD3-A3F2-45F8-82F9-8DD098ECCA5D}" dt="2023-06-30T11:05:28.880" v="2033" actId="6549"/>
        <pc:sldMkLst>
          <pc:docMk/>
          <pc:sldMk cId="378105665" sldId="261"/>
        </pc:sldMkLst>
        <pc:spChg chg="add mod">
          <ac:chgData name="Marco Calenda" userId="a8179eb3c5e7e580" providerId="LiveId" clId="{AE0FECD3-A3F2-45F8-82F9-8DD098ECCA5D}" dt="2023-06-30T11:05:28.880" v="2033" actId="6549"/>
          <ac:spMkLst>
            <pc:docMk/>
            <pc:sldMk cId="378105665" sldId="261"/>
            <ac:spMk id="3" creationId="{7A94B2D4-2568-5EC4-7AAB-1BDB97920D6E}"/>
          </ac:spMkLst>
        </pc:spChg>
        <pc:spChg chg="add del">
          <ac:chgData name="Marco Calenda" userId="a8179eb3c5e7e580" providerId="LiveId" clId="{AE0FECD3-A3F2-45F8-82F9-8DD098ECCA5D}" dt="2023-06-30T10:39:45.393" v="1653"/>
          <ac:spMkLst>
            <pc:docMk/>
            <pc:sldMk cId="378105665" sldId="261"/>
            <ac:spMk id="4" creationId="{97CF383E-50F4-8F53-5B00-BC53DADA733A}"/>
          </ac:spMkLst>
        </pc:spChg>
        <pc:spChg chg="mod">
          <ac:chgData name="Marco Calenda" userId="a8179eb3c5e7e580" providerId="LiveId" clId="{AE0FECD3-A3F2-45F8-82F9-8DD098ECCA5D}" dt="2023-06-30T10:28:50.926" v="1607" actId="255"/>
          <ac:spMkLst>
            <pc:docMk/>
            <pc:sldMk cId="378105665" sldId="261"/>
            <ac:spMk id="23" creationId="{D1879C9A-F978-A127-7108-406EF597B3F2}"/>
          </ac:spMkLst>
        </pc:spChg>
        <pc:spChg chg="del">
          <ac:chgData name="Marco Calenda" userId="a8179eb3c5e7e580" providerId="LiveId" clId="{AE0FECD3-A3F2-45F8-82F9-8DD098ECCA5D}" dt="2023-06-30T10:42:15.463" v="1704" actId="478"/>
          <ac:spMkLst>
            <pc:docMk/>
            <pc:sldMk cId="378105665" sldId="261"/>
            <ac:spMk id="24" creationId="{FF39A96E-4547-6956-4F5C-D6D98BBFF826}"/>
          </ac:spMkLst>
        </pc:spChg>
        <pc:spChg chg="del mod">
          <ac:chgData name="Marco Calenda" userId="a8179eb3c5e7e580" providerId="LiveId" clId="{AE0FECD3-A3F2-45F8-82F9-8DD098ECCA5D}" dt="2023-06-11T18:52:15.866" v="264"/>
          <ac:spMkLst>
            <pc:docMk/>
            <pc:sldMk cId="378105665" sldId="261"/>
            <ac:spMk id="26" creationId="{BCEA8B29-4599-2F7E-0DFC-5F14A4F88AD6}"/>
          </ac:spMkLst>
        </pc:spChg>
      </pc:sldChg>
      <pc:sldChg chg="del">
        <pc:chgData name="Marco Calenda" userId="a8179eb3c5e7e580" providerId="LiveId" clId="{AE0FECD3-A3F2-45F8-82F9-8DD098ECCA5D}" dt="2023-06-11T18:48:53.283" v="171" actId="2696"/>
        <pc:sldMkLst>
          <pc:docMk/>
          <pc:sldMk cId="776538464" sldId="262"/>
        </pc:sldMkLst>
      </pc:sldChg>
      <pc:sldChg chg="addSp delSp modSp mod modAnim">
        <pc:chgData name="Marco Calenda" userId="a8179eb3c5e7e580" providerId="LiveId" clId="{AE0FECD3-A3F2-45F8-82F9-8DD098ECCA5D}" dt="2023-06-30T10:26:42.996" v="1606" actId="1076"/>
        <pc:sldMkLst>
          <pc:docMk/>
          <pc:sldMk cId="437389640" sldId="263"/>
        </pc:sldMkLst>
        <pc:spChg chg="add del mod">
          <ac:chgData name="Marco Calenda" userId="a8179eb3c5e7e580" providerId="LiveId" clId="{AE0FECD3-A3F2-45F8-82F9-8DD098ECCA5D}" dt="2023-06-30T10:21:55.218" v="1592" actId="478"/>
          <ac:spMkLst>
            <pc:docMk/>
            <pc:sldMk cId="437389640" sldId="263"/>
            <ac:spMk id="3" creationId="{02E98448-AE64-7A07-D2DC-B7C7D20D1406}"/>
          </ac:spMkLst>
        </pc:spChg>
        <pc:spChg chg="add mod">
          <ac:chgData name="Marco Calenda" userId="a8179eb3c5e7e580" providerId="LiveId" clId="{AE0FECD3-A3F2-45F8-82F9-8DD098ECCA5D}" dt="2023-06-30T10:21:57.380" v="1596" actId="20577"/>
          <ac:spMkLst>
            <pc:docMk/>
            <pc:sldMk cId="437389640" sldId="263"/>
            <ac:spMk id="4" creationId="{F56A359E-E2AA-F4E0-94D6-C5662479628A}"/>
          </ac:spMkLst>
        </pc:spChg>
        <pc:spChg chg="add del mod">
          <ac:chgData name="Marco Calenda" userId="a8179eb3c5e7e580" providerId="LiveId" clId="{AE0FECD3-A3F2-45F8-82F9-8DD098ECCA5D}" dt="2023-06-12T16:13:28.929" v="1400" actId="478"/>
          <ac:spMkLst>
            <pc:docMk/>
            <pc:sldMk cId="437389640" sldId="263"/>
            <ac:spMk id="23" creationId="{D1879C9A-F978-A127-7108-406EF597B3F2}"/>
          </ac:spMkLst>
        </pc:spChg>
        <pc:spChg chg="del">
          <ac:chgData name="Marco Calenda" userId="a8179eb3c5e7e580" providerId="LiveId" clId="{AE0FECD3-A3F2-45F8-82F9-8DD098ECCA5D}" dt="2023-06-11T21:18:01.176" v="519" actId="478"/>
          <ac:spMkLst>
            <pc:docMk/>
            <pc:sldMk cId="437389640" sldId="263"/>
            <ac:spMk id="24" creationId="{FF39A96E-4547-6956-4F5C-D6D98BBFF826}"/>
          </ac:spMkLst>
        </pc:spChg>
        <pc:picChg chg="add mod modCrop">
          <ac:chgData name="Marco Calenda" userId="a8179eb3c5e7e580" providerId="LiveId" clId="{AE0FECD3-A3F2-45F8-82F9-8DD098ECCA5D}" dt="2023-06-30T10:26:42.996" v="1606" actId="1076"/>
          <ac:picMkLst>
            <pc:docMk/>
            <pc:sldMk cId="437389640" sldId="263"/>
            <ac:picMk id="2" creationId="{C4AF6FD0-DEEB-1851-4D9A-1511B182DC2A}"/>
          </ac:picMkLst>
        </pc:picChg>
      </pc:sldChg>
      <pc:sldChg chg="addSp delSp modSp add mod delAnim">
        <pc:chgData name="Marco Calenda" userId="a8179eb3c5e7e580" providerId="LiveId" clId="{AE0FECD3-A3F2-45F8-82F9-8DD098ECCA5D}" dt="2023-06-30T13:06:37.773" v="4557"/>
        <pc:sldMkLst>
          <pc:docMk/>
          <pc:sldMk cId="636082249" sldId="264"/>
        </pc:sldMkLst>
        <pc:spChg chg="mod">
          <ac:chgData name="Marco Calenda" userId="a8179eb3c5e7e580" providerId="LiveId" clId="{AE0FECD3-A3F2-45F8-82F9-8DD098ECCA5D}" dt="2023-06-30T10:20:43.474" v="1554" actId="20577"/>
          <ac:spMkLst>
            <pc:docMk/>
            <pc:sldMk cId="636082249" sldId="264"/>
            <ac:spMk id="3" creationId="{02E98448-AE64-7A07-D2DC-B7C7D20D1406}"/>
          </ac:spMkLst>
        </pc:spChg>
        <pc:spChg chg="add mod">
          <ac:chgData name="Marco Calenda" userId="a8179eb3c5e7e580" providerId="LiveId" clId="{AE0FECD3-A3F2-45F8-82F9-8DD098ECCA5D}" dt="2023-06-30T13:06:34.050" v="4556"/>
          <ac:spMkLst>
            <pc:docMk/>
            <pc:sldMk cId="636082249" sldId="264"/>
            <ac:spMk id="4" creationId="{7D209657-4873-F704-5816-F8A76EF090DF}"/>
          </ac:spMkLst>
        </pc:spChg>
        <pc:spChg chg="add mod">
          <ac:chgData name="Marco Calenda" userId="a8179eb3c5e7e580" providerId="LiveId" clId="{AE0FECD3-A3F2-45F8-82F9-8DD098ECCA5D}" dt="2023-06-30T13:06:34.050" v="4556"/>
          <ac:spMkLst>
            <pc:docMk/>
            <pc:sldMk cId="636082249" sldId="264"/>
            <ac:spMk id="5" creationId="{E5352EFE-0B9A-31A3-E236-CCB11C2F94AA}"/>
          </ac:spMkLst>
        </pc:spChg>
        <pc:spChg chg="add mod">
          <ac:chgData name="Marco Calenda" userId="a8179eb3c5e7e580" providerId="LiveId" clId="{AE0FECD3-A3F2-45F8-82F9-8DD098ECCA5D}" dt="2023-06-30T13:06:34.050" v="4556"/>
          <ac:spMkLst>
            <pc:docMk/>
            <pc:sldMk cId="636082249" sldId="264"/>
            <ac:spMk id="6" creationId="{3B5BBD0A-6F72-1DA4-E305-64AD7C5EBDF6}"/>
          </ac:spMkLst>
        </pc:spChg>
        <pc:picChg chg="del">
          <ac:chgData name="Marco Calenda" userId="a8179eb3c5e7e580" providerId="LiveId" clId="{AE0FECD3-A3F2-45F8-82F9-8DD098ECCA5D}" dt="2023-06-30T10:20:26.011" v="1511" actId="478"/>
          <ac:picMkLst>
            <pc:docMk/>
            <pc:sldMk cId="636082249" sldId="264"/>
            <ac:picMk id="2" creationId="{C4AF6FD0-DEEB-1851-4D9A-1511B182DC2A}"/>
          </ac:picMkLst>
        </pc:picChg>
        <pc:picChg chg="add mod">
          <ac:chgData name="Marco Calenda" userId="a8179eb3c5e7e580" providerId="LiveId" clId="{AE0FECD3-A3F2-45F8-82F9-8DD098ECCA5D}" dt="2023-06-30T13:06:37.773" v="4557"/>
          <ac:picMkLst>
            <pc:docMk/>
            <pc:sldMk cId="636082249" sldId="264"/>
            <ac:picMk id="7" creationId="{F042A3B8-906F-5CB6-D60C-586E43C7703C}"/>
          </ac:picMkLst>
        </pc:picChg>
      </pc:sldChg>
      <pc:sldChg chg="addSp delSp modSp add del mod">
        <pc:chgData name="Marco Calenda" userId="a8179eb3c5e7e580" providerId="LiveId" clId="{AE0FECD3-A3F2-45F8-82F9-8DD098ECCA5D}" dt="2023-06-30T13:00:05.119" v="4519" actId="2696"/>
        <pc:sldMkLst>
          <pc:docMk/>
          <pc:sldMk cId="1729124253" sldId="265"/>
        </pc:sldMkLst>
        <pc:spChg chg="del mod">
          <ac:chgData name="Marco Calenda" userId="a8179eb3c5e7e580" providerId="LiveId" clId="{AE0FECD3-A3F2-45F8-82F9-8DD098ECCA5D}" dt="2023-06-30T10:55:00.319" v="1978" actId="478"/>
          <ac:spMkLst>
            <pc:docMk/>
            <pc:sldMk cId="1729124253" sldId="265"/>
            <ac:spMk id="2" creationId="{53E4AE20-4934-DBF4-2F6A-685CA645D271}"/>
          </ac:spMkLst>
        </pc:spChg>
        <pc:spChg chg="del mod">
          <ac:chgData name="Marco Calenda" userId="a8179eb3c5e7e580" providerId="LiveId" clId="{AE0FECD3-A3F2-45F8-82F9-8DD098ECCA5D}" dt="2023-06-30T10:54:57.697" v="1976" actId="478"/>
          <ac:spMkLst>
            <pc:docMk/>
            <pc:sldMk cId="1729124253" sldId="265"/>
            <ac:spMk id="3" creationId="{676020FE-E257-AD0A-8826-920BF74CA914}"/>
          </ac:spMkLst>
        </pc:spChg>
        <pc:spChg chg="del">
          <ac:chgData name="Marco Calenda" userId="a8179eb3c5e7e580" providerId="LiveId" clId="{AE0FECD3-A3F2-45F8-82F9-8DD098ECCA5D}" dt="2023-06-30T10:54:51.041" v="1972" actId="478"/>
          <ac:spMkLst>
            <pc:docMk/>
            <pc:sldMk cId="1729124253" sldId="265"/>
            <ac:spMk id="9" creationId="{6D36760A-5C4F-9C95-9EDF-99E1683B2519}"/>
          </ac:spMkLst>
        </pc:spChg>
        <pc:spChg chg="add del mod">
          <ac:chgData name="Marco Calenda" userId="a8179eb3c5e7e580" providerId="LiveId" clId="{AE0FECD3-A3F2-45F8-82F9-8DD098ECCA5D}" dt="2023-06-30T11:06:56.440" v="2039" actId="478"/>
          <ac:spMkLst>
            <pc:docMk/>
            <pc:sldMk cId="1729124253" sldId="265"/>
            <ac:spMk id="12" creationId="{AE1EFF4B-D92D-BA22-D1CF-4137272C7E02}"/>
          </ac:spMkLst>
        </pc:spChg>
        <pc:spChg chg="mod">
          <ac:chgData name="Marco Calenda" userId="a8179eb3c5e7e580" providerId="LiveId" clId="{AE0FECD3-A3F2-45F8-82F9-8DD098ECCA5D}" dt="2023-06-30T12:59:59.783" v="4518" actId="113"/>
          <ac:spMkLst>
            <pc:docMk/>
            <pc:sldMk cId="1729124253" sldId="265"/>
            <ac:spMk id="23" creationId="{D1879C9A-F978-A127-7108-406EF597B3F2}"/>
          </ac:spMkLst>
        </pc:spChg>
        <pc:spChg chg="del">
          <ac:chgData name="Marco Calenda" userId="a8179eb3c5e7e580" providerId="LiveId" clId="{AE0FECD3-A3F2-45F8-82F9-8DD098ECCA5D}" dt="2023-06-30T12:57:29.154" v="4466" actId="478"/>
          <ac:spMkLst>
            <pc:docMk/>
            <pc:sldMk cId="1729124253" sldId="265"/>
            <ac:spMk id="24" creationId="{FF39A96E-4547-6956-4F5C-D6D98BBFF826}"/>
          </ac:spMkLst>
        </pc:spChg>
        <pc:spChg chg="del mod topLvl">
          <ac:chgData name="Marco Calenda" userId="a8179eb3c5e7e580" providerId="LiveId" clId="{AE0FECD3-A3F2-45F8-82F9-8DD098ECCA5D}" dt="2023-06-30T11:09:14.544" v="2101" actId="478"/>
          <ac:spMkLst>
            <pc:docMk/>
            <pc:sldMk cId="1729124253" sldId="265"/>
            <ac:spMk id="38" creationId="{0E43DD84-8BA1-5A96-2043-0A09A6CF1E2C}"/>
          </ac:spMkLst>
        </pc:spChg>
        <pc:grpChg chg="del">
          <ac:chgData name="Marco Calenda" userId="a8179eb3c5e7e580" providerId="LiveId" clId="{AE0FECD3-A3F2-45F8-82F9-8DD098ECCA5D}" dt="2023-06-30T10:54:51.041" v="1972" actId="478"/>
          <ac:grpSpMkLst>
            <pc:docMk/>
            <pc:sldMk cId="1729124253" sldId="265"/>
            <ac:grpSpMk id="4" creationId="{88BACF84-4B1C-4412-7E69-39DD3D346925}"/>
          </ac:grpSpMkLst>
        </pc:grpChg>
        <pc:grpChg chg="del mod topLvl">
          <ac:chgData name="Marco Calenda" userId="a8179eb3c5e7e580" providerId="LiveId" clId="{AE0FECD3-A3F2-45F8-82F9-8DD098ECCA5D}" dt="2023-06-30T10:55:13.410" v="1985" actId="165"/>
          <ac:grpSpMkLst>
            <pc:docMk/>
            <pc:sldMk cId="1729124253" sldId="265"/>
            <ac:grpSpMk id="5" creationId="{B86161C3-DFD7-E9F7-3738-B3295BCABA12}"/>
          </ac:grpSpMkLst>
        </pc:grpChg>
        <pc:grpChg chg="add del mod">
          <ac:chgData name="Marco Calenda" userId="a8179eb3c5e7e580" providerId="LiveId" clId="{AE0FECD3-A3F2-45F8-82F9-8DD098ECCA5D}" dt="2023-06-30T10:57:29.766" v="2015" actId="165"/>
          <ac:grpSpMkLst>
            <pc:docMk/>
            <pc:sldMk cId="1729124253" sldId="265"/>
            <ac:grpSpMk id="6" creationId="{8C265789-B1CE-6D8F-B1CB-5EC4991AAF42}"/>
          </ac:grpSpMkLst>
        </pc:grpChg>
        <pc:grpChg chg="del mod">
          <ac:chgData name="Marco Calenda" userId="a8179eb3c5e7e580" providerId="LiveId" clId="{AE0FECD3-A3F2-45F8-82F9-8DD098ECCA5D}" dt="2023-06-30T10:54:57.697" v="1976" actId="478"/>
          <ac:grpSpMkLst>
            <pc:docMk/>
            <pc:sldMk cId="1729124253" sldId="265"/>
            <ac:grpSpMk id="7" creationId="{7D18F010-D75B-E9EC-5912-CE9581A1A967}"/>
          </ac:grpSpMkLst>
        </pc:grpChg>
        <pc:grpChg chg="del mod">
          <ac:chgData name="Marco Calenda" userId="a8179eb3c5e7e580" providerId="LiveId" clId="{AE0FECD3-A3F2-45F8-82F9-8DD098ECCA5D}" dt="2023-06-30T10:55:00.319" v="1978" actId="478"/>
          <ac:grpSpMkLst>
            <pc:docMk/>
            <pc:sldMk cId="1729124253" sldId="265"/>
            <ac:grpSpMk id="8" creationId="{7757E76F-02D0-A3AB-7A9C-99A857D4DE25}"/>
          </ac:grpSpMkLst>
        </pc:grpChg>
        <pc:grpChg chg="add del mod">
          <ac:chgData name="Marco Calenda" userId="a8179eb3c5e7e580" providerId="LiveId" clId="{AE0FECD3-A3F2-45F8-82F9-8DD098ECCA5D}" dt="2023-06-30T10:55:05.483" v="1982" actId="478"/>
          <ac:grpSpMkLst>
            <pc:docMk/>
            <pc:sldMk cId="1729124253" sldId="265"/>
            <ac:grpSpMk id="10" creationId="{36B35FA2-2C1F-AAFC-3779-A21A2A95A9A8}"/>
          </ac:grpSpMkLst>
        </pc:grpChg>
        <pc:graphicFrameChg chg="add mod modGraphic">
          <ac:chgData name="Marco Calenda" userId="a8179eb3c5e7e580" providerId="LiveId" clId="{AE0FECD3-A3F2-45F8-82F9-8DD098ECCA5D}" dt="2023-06-30T12:58:17.519" v="4471" actId="1076"/>
          <ac:graphicFrameMkLst>
            <pc:docMk/>
            <pc:sldMk cId="1729124253" sldId="265"/>
            <ac:graphicFrameMk id="13" creationId="{406283BE-584E-405F-F503-3A969CF1E431}"/>
          </ac:graphicFrameMkLst>
        </pc:graphicFrameChg>
        <pc:picChg chg="del mod topLvl">
          <ac:chgData name="Marco Calenda" userId="a8179eb3c5e7e580" providerId="LiveId" clId="{AE0FECD3-A3F2-45F8-82F9-8DD098ECCA5D}" dt="2023-06-30T10:55:05.483" v="1982" actId="478"/>
          <ac:picMkLst>
            <pc:docMk/>
            <pc:sldMk cId="1729124253" sldId="265"/>
            <ac:picMk id="16" creationId="{EA304F1F-15B8-7F80-2A08-441368B2FB6D}"/>
          </ac:picMkLst>
        </pc:picChg>
        <pc:picChg chg="del mod">
          <ac:chgData name="Marco Calenda" userId="a8179eb3c5e7e580" providerId="LiveId" clId="{AE0FECD3-A3F2-45F8-82F9-8DD098ECCA5D}" dt="2023-06-30T10:55:03.693" v="1981" actId="478"/>
          <ac:picMkLst>
            <pc:docMk/>
            <pc:sldMk cId="1729124253" sldId="265"/>
            <ac:picMk id="19" creationId="{0BA7132B-7273-3E29-D3B1-8E759CE1CCA6}"/>
          </ac:picMkLst>
        </pc:picChg>
        <pc:picChg chg="del mod topLvl">
          <ac:chgData name="Marco Calenda" userId="a8179eb3c5e7e580" providerId="LiveId" clId="{AE0FECD3-A3F2-45F8-82F9-8DD098ECCA5D}" dt="2023-06-30T11:08:59.783" v="2049" actId="478"/>
          <ac:picMkLst>
            <pc:docMk/>
            <pc:sldMk cId="1729124253" sldId="265"/>
            <ac:picMk id="22" creationId="{FE169613-B951-AFF0-D59C-C3427FD401C9}"/>
          </ac:picMkLst>
        </pc:picChg>
        <pc:picChg chg="del">
          <ac:chgData name="Marco Calenda" userId="a8179eb3c5e7e580" providerId="LiveId" clId="{AE0FECD3-A3F2-45F8-82F9-8DD098ECCA5D}" dt="2023-06-30T10:54:55.060" v="1975" actId="478"/>
          <ac:picMkLst>
            <pc:docMk/>
            <pc:sldMk cId="1729124253" sldId="265"/>
            <ac:picMk id="1026" creationId="{B4116387-B38F-3048-F0F1-31C69E4DE45A}"/>
          </ac:picMkLst>
        </pc:picChg>
      </pc:sldChg>
      <pc:sldChg chg="addSp delSp modSp add mod setBg">
        <pc:chgData name="Marco Calenda" userId="a8179eb3c5e7e580" providerId="LiveId" clId="{AE0FECD3-A3F2-45F8-82F9-8DD098ECCA5D}" dt="2023-06-30T13:40:16.228" v="4848"/>
        <pc:sldMkLst>
          <pc:docMk/>
          <pc:sldMk cId="3044160617" sldId="266"/>
        </pc:sldMkLst>
        <pc:spChg chg="mod">
          <ac:chgData name="Marco Calenda" userId="a8179eb3c5e7e580" providerId="LiveId" clId="{AE0FECD3-A3F2-45F8-82F9-8DD098ECCA5D}" dt="2023-06-30T13:00:21.318" v="4524" actId="6549"/>
          <ac:spMkLst>
            <pc:docMk/>
            <pc:sldMk cId="3044160617" sldId="266"/>
            <ac:spMk id="23" creationId="{D1879C9A-F978-A127-7108-406EF597B3F2}"/>
          </ac:spMkLst>
        </pc:spChg>
        <pc:grpChg chg="del">
          <ac:chgData name="Marco Calenda" userId="a8179eb3c5e7e580" providerId="LiveId" clId="{AE0FECD3-A3F2-45F8-82F9-8DD098ECCA5D}" dt="2023-06-30T12:58:29.007" v="4473" actId="478"/>
          <ac:grpSpMkLst>
            <pc:docMk/>
            <pc:sldMk cId="3044160617" sldId="266"/>
            <ac:grpSpMk id="27" creationId="{5A797CF4-FA59-32CD-6136-8E015703A3A1}"/>
          </ac:grpSpMkLst>
        </pc:grpChg>
        <pc:graphicFrameChg chg="add mod modGraphic">
          <ac:chgData name="Marco Calenda" userId="a8179eb3c5e7e580" providerId="LiveId" clId="{AE0FECD3-A3F2-45F8-82F9-8DD098ECCA5D}" dt="2023-06-30T13:40:16.228" v="4848"/>
          <ac:graphicFrameMkLst>
            <pc:docMk/>
            <pc:sldMk cId="3044160617" sldId="266"/>
            <ac:graphicFrameMk id="3" creationId="{36FF5978-20AF-A75F-5BA7-149C442A51B9}"/>
          </ac:graphicFrameMkLst>
        </pc:graphicFrameChg>
      </pc:sldChg>
      <pc:sldChg chg="modSp add mod ord">
        <pc:chgData name="Marco Calenda" userId="a8179eb3c5e7e580" providerId="LiveId" clId="{AE0FECD3-A3F2-45F8-82F9-8DD098ECCA5D}" dt="2023-06-30T13:13:40.769" v="4609" actId="1076"/>
        <pc:sldMkLst>
          <pc:docMk/>
          <pc:sldMk cId="272463824" sldId="267"/>
        </pc:sldMkLst>
        <pc:spChg chg="mod">
          <ac:chgData name="Marco Calenda" userId="a8179eb3c5e7e580" providerId="LiveId" clId="{AE0FECD3-A3F2-45F8-82F9-8DD098ECCA5D}" dt="2023-06-30T13:13:35.196" v="4608" actId="1076"/>
          <ac:spMkLst>
            <pc:docMk/>
            <pc:sldMk cId="272463824" sldId="267"/>
            <ac:spMk id="2" creationId="{9ED9653F-111F-EF05-DFAC-B0517F7354AF}"/>
          </ac:spMkLst>
        </pc:spChg>
        <pc:picChg chg="mod">
          <ac:chgData name="Marco Calenda" userId="a8179eb3c5e7e580" providerId="LiveId" clId="{AE0FECD3-A3F2-45F8-82F9-8DD098ECCA5D}" dt="2023-06-30T13:13:40.769" v="4609" actId="1076"/>
          <ac:picMkLst>
            <pc:docMk/>
            <pc:sldMk cId="272463824" sldId="267"/>
            <ac:picMk id="4" creationId="{DE9921A1-0BA7-68A8-9F1C-42EBC2BA209E}"/>
          </ac:picMkLst>
        </pc:picChg>
      </pc:sldChg>
      <pc:sldChg chg="addSp delSp modSp add del mod">
        <pc:chgData name="Marco Calenda" userId="a8179eb3c5e7e580" providerId="LiveId" clId="{AE0FECD3-A3F2-45F8-82F9-8DD098ECCA5D}" dt="2023-06-30T13:24:12.610" v="4652" actId="2696"/>
        <pc:sldMkLst>
          <pc:docMk/>
          <pc:sldMk cId="1381496322" sldId="268"/>
        </pc:sldMkLst>
        <pc:spChg chg="mod">
          <ac:chgData name="Marco Calenda" userId="a8179eb3c5e7e580" providerId="LiveId" clId="{AE0FECD3-A3F2-45F8-82F9-8DD098ECCA5D}" dt="2023-06-30T13:17:27.704" v="4636" actId="20577"/>
          <ac:spMkLst>
            <pc:docMk/>
            <pc:sldMk cId="1381496322" sldId="268"/>
            <ac:spMk id="23" creationId="{D1879C9A-F978-A127-7108-406EF597B3F2}"/>
          </ac:spMkLst>
        </pc:spChg>
        <pc:grpChg chg="del">
          <ac:chgData name="Marco Calenda" userId="a8179eb3c5e7e580" providerId="LiveId" clId="{AE0FECD3-A3F2-45F8-82F9-8DD098ECCA5D}" dt="2023-06-30T13:14:47.120" v="4622" actId="478"/>
          <ac:grpSpMkLst>
            <pc:docMk/>
            <pc:sldMk cId="1381496322" sldId="268"/>
            <ac:grpSpMk id="27" creationId="{5A797CF4-FA59-32CD-6136-8E015703A3A1}"/>
          </ac:grpSpMkLst>
        </pc:grpChg>
        <pc:picChg chg="add del mod">
          <ac:chgData name="Marco Calenda" userId="a8179eb3c5e7e580" providerId="LiveId" clId="{AE0FECD3-A3F2-45F8-82F9-8DD098ECCA5D}" dt="2023-06-30T13:22:39.899" v="4639" actId="478"/>
          <ac:picMkLst>
            <pc:docMk/>
            <pc:sldMk cId="1381496322" sldId="268"/>
            <ac:picMk id="3" creationId="{52938256-33A7-C92A-E2CE-84D3FA95A325}"/>
          </ac:picMkLst>
        </pc:picChg>
        <pc:picChg chg="add mod">
          <ac:chgData name="Marco Calenda" userId="a8179eb3c5e7e580" providerId="LiveId" clId="{AE0FECD3-A3F2-45F8-82F9-8DD098ECCA5D}" dt="2023-06-30T13:22:53.711" v="4642" actId="14100"/>
          <ac:picMkLst>
            <pc:docMk/>
            <pc:sldMk cId="1381496322" sldId="268"/>
            <ac:picMk id="4" creationId="{7FC5C98A-A949-3E5D-B445-F364D339440A}"/>
          </ac:picMkLst>
        </pc:picChg>
      </pc:sldChg>
      <pc:sldChg chg="addSp delSp modSp add mod setBg">
        <pc:chgData name="Marco Calenda" userId="a8179eb3c5e7e580" providerId="LiveId" clId="{AE0FECD3-A3F2-45F8-82F9-8DD098ECCA5D}" dt="2023-06-30T13:38:48.499" v="4845" actId="14861"/>
        <pc:sldMkLst>
          <pc:docMk/>
          <pc:sldMk cId="3945424235" sldId="269"/>
        </pc:sldMkLst>
        <pc:spChg chg="add mod">
          <ac:chgData name="Marco Calenda" userId="a8179eb3c5e7e580" providerId="LiveId" clId="{AE0FECD3-A3F2-45F8-82F9-8DD098ECCA5D}" dt="2023-06-30T13:38:30.250" v="4844" actId="20577"/>
          <ac:spMkLst>
            <pc:docMk/>
            <pc:sldMk cId="3945424235" sldId="269"/>
            <ac:spMk id="11" creationId="{7FAF803E-2FF1-9E0C-FBF8-070B4B09738B}"/>
          </ac:spMkLst>
        </pc:spChg>
        <pc:spChg chg="add del mod">
          <ac:chgData name="Marco Calenda" userId="a8179eb3c5e7e580" providerId="LiveId" clId="{AE0FECD3-A3F2-45F8-82F9-8DD098ECCA5D}" dt="2023-06-30T13:28:12.294" v="4752"/>
          <ac:spMkLst>
            <pc:docMk/>
            <pc:sldMk cId="3945424235" sldId="269"/>
            <ac:spMk id="12" creationId="{01CA8798-08AF-AABA-4005-9CA9DC3F3EAA}"/>
          </ac:spMkLst>
        </pc:spChg>
        <pc:spChg chg="mod">
          <ac:chgData name="Marco Calenda" userId="a8179eb3c5e7e580" providerId="LiveId" clId="{AE0FECD3-A3F2-45F8-82F9-8DD098ECCA5D}" dt="2023-06-30T13:34:34.201" v="4828" actId="20577"/>
          <ac:spMkLst>
            <pc:docMk/>
            <pc:sldMk cId="3945424235" sldId="269"/>
            <ac:spMk id="23" creationId="{D1879C9A-F978-A127-7108-406EF597B3F2}"/>
          </ac:spMkLst>
        </pc:spChg>
        <pc:spChg chg="del">
          <ac:chgData name="Marco Calenda" userId="a8179eb3c5e7e580" providerId="LiveId" clId="{AE0FECD3-A3F2-45F8-82F9-8DD098ECCA5D}" dt="2023-06-30T13:30:52.866" v="4768" actId="478"/>
          <ac:spMkLst>
            <pc:docMk/>
            <pc:sldMk cId="3945424235" sldId="269"/>
            <ac:spMk id="24" creationId="{FF39A96E-4547-6956-4F5C-D6D98BBFF826}"/>
          </ac:spMkLst>
        </pc:spChg>
        <pc:grpChg chg="del">
          <ac:chgData name="Marco Calenda" userId="a8179eb3c5e7e580" providerId="LiveId" clId="{AE0FECD3-A3F2-45F8-82F9-8DD098ECCA5D}" dt="2023-06-30T13:23:39.154" v="4645" actId="478"/>
          <ac:grpSpMkLst>
            <pc:docMk/>
            <pc:sldMk cId="3945424235" sldId="269"/>
            <ac:grpSpMk id="10" creationId="{36B35FA2-2C1F-AAFC-3779-A21A2A95A9A8}"/>
          </ac:grpSpMkLst>
        </pc:grpChg>
        <pc:grpChg chg="add del mod">
          <ac:chgData name="Marco Calenda" userId="a8179eb3c5e7e580" providerId="LiveId" clId="{AE0FECD3-A3F2-45F8-82F9-8DD098ECCA5D}" dt="2023-06-30T13:32:26.675" v="4806" actId="165"/>
          <ac:grpSpMkLst>
            <pc:docMk/>
            <pc:sldMk cId="3945424235" sldId="269"/>
            <ac:grpSpMk id="18" creationId="{678BE0B3-D229-0B18-1D5E-387510E2AF76}"/>
          </ac:grpSpMkLst>
        </pc:grpChg>
        <pc:grpChg chg="add mod">
          <ac:chgData name="Marco Calenda" userId="a8179eb3c5e7e580" providerId="LiveId" clId="{AE0FECD3-A3F2-45F8-82F9-8DD098ECCA5D}" dt="2023-06-30T13:38:48.499" v="4845" actId="14861"/>
          <ac:grpSpMkLst>
            <pc:docMk/>
            <pc:sldMk cId="3945424235" sldId="269"/>
            <ac:grpSpMk id="20" creationId="{4449EFF8-3758-1082-9E0A-252F7C49533F}"/>
          </ac:grpSpMkLst>
        </pc:grpChg>
        <pc:picChg chg="add mod topLvl">
          <ac:chgData name="Marco Calenda" userId="a8179eb3c5e7e580" providerId="LiveId" clId="{AE0FECD3-A3F2-45F8-82F9-8DD098ECCA5D}" dt="2023-06-30T13:32:39.494" v="4811" actId="1076"/>
          <ac:picMkLst>
            <pc:docMk/>
            <pc:sldMk cId="3945424235" sldId="269"/>
            <ac:picMk id="6" creationId="{124702B8-EFEC-CB0A-284C-8CFB1A9D23EF}"/>
          </ac:picMkLst>
        </pc:picChg>
        <pc:picChg chg="add mod topLvl">
          <ac:chgData name="Marco Calenda" userId="a8179eb3c5e7e580" providerId="LiveId" clId="{AE0FECD3-A3F2-45F8-82F9-8DD098ECCA5D}" dt="2023-06-30T13:38:48.499" v="4845" actId="14861"/>
          <ac:picMkLst>
            <pc:docMk/>
            <pc:sldMk cId="3945424235" sldId="269"/>
            <ac:picMk id="14" creationId="{4E6C142D-862B-B83F-2968-11A38122BD75}"/>
          </ac:picMkLst>
        </pc:picChg>
        <pc:picChg chg="add mod topLvl">
          <ac:chgData name="Marco Calenda" userId="a8179eb3c5e7e580" providerId="LiveId" clId="{AE0FECD3-A3F2-45F8-82F9-8DD098ECCA5D}" dt="2023-06-30T13:32:39.494" v="4811" actId="1076"/>
          <ac:picMkLst>
            <pc:docMk/>
            <pc:sldMk cId="3945424235" sldId="269"/>
            <ac:picMk id="17" creationId="{4CF22509-55ED-D0B2-E7D1-8D18C813B1D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99F84-BD9A-426F-8AD0-D5456603108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0B9C6-AFF1-4422-A813-E70EAE04706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14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3292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609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771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6325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7520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643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076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988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426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328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667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E12AC08-AB43-45C1-8A1B-0BE4A6B8B719}" type="datetimeFigureOut">
              <a:rPr lang="it-IT" smtClean="0"/>
              <a:t>30/06/2023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C14B0325-07B4-4437-8317-E0B6A171AD3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814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FF39A96E-4547-6956-4F5C-D6D98BBFF826}"/>
              </a:ext>
            </a:extLst>
          </p:cNvPr>
          <p:cNvSpPr/>
          <p:nvPr/>
        </p:nvSpPr>
        <p:spPr>
          <a:xfrm>
            <a:off x="0" y="5589240"/>
            <a:ext cx="12192000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1879C9A-F978-A127-7108-406EF597B3F2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 descr="Immagine che contiene testo, Carattere, logo, cerchio">
            <a:extLst>
              <a:ext uri="{FF2B5EF4-FFF2-40B4-BE49-F238E27FC236}">
                <a16:creationId xmlns:a16="http://schemas.microsoft.com/office/drawing/2014/main" id="{CA14DB84-F2B1-06B9-886F-AA5343BD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53" y="116632"/>
            <a:ext cx="5293094" cy="101357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1D682C1-187F-A537-ED07-B509944C5372}"/>
              </a:ext>
            </a:extLst>
          </p:cNvPr>
          <p:cNvSpPr txBox="1"/>
          <p:nvPr/>
        </p:nvSpPr>
        <p:spPr>
          <a:xfrm>
            <a:off x="1055440" y="2704956"/>
            <a:ext cx="1008112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6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Söhne"/>
              </a:rPr>
              <a:t>FundMeNow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000" b="1" dirty="0">
              <a:ln w="6600">
                <a:noFill/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4"/>
                </a:outerShdw>
              </a:effectLst>
              <a:latin typeface="Söhn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Söhne"/>
              </a:rPr>
              <a:t>Ethereum Blockchain Crowdfunding</a:t>
            </a:r>
            <a:endParaRPr lang="it-IT" sz="2400" dirty="0">
              <a:solidFill>
                <a:schemeClr val="bg1"/>
              </a:solidFill>
              <a:latin typeface="Söhne"/>
            </a:endParaRPr>
          </a:p>
        </p:txBody>
      </p:sp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5650C33F-964E-BE7C-A1A1-7236269C1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335359"/>
              </p:ext>
            </p:extLst>
          </p:nvPr>
        </p:nvGraphicFramePr>
        <p:xfrm>
          <a:off x="0" y="5587702"/>
          <a:ext cx="12192000" cy="57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44468180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729954850"/>
                    </a:ext>
                  </a:extLst>
                </a:gridCol>
              </a:tblGrid>
              <a:tr h="443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>
                          <a:solidFill>
                            <a:schemeClr val="bg1"/>
                          </a:solidFill>
                          <a:latin typeface="Söhne"/>
                        </a:rPr>
                        <a:t>Marco Calenda - 0522501165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  <a:latin typeface="Söhne"/>
                        </a:rPr>
                        <a:t>Prof. Christiancarmine Esposito</a:t>
                      </a:r>
                    </a:p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  <a:latin typeface="Söhne"/>
                        </a:rPr>
                        <a:t>Prof. Alfredo De Santis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130256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C6EF037-CA7D-AC28-08FB-45E3A30F34BC}"/>
              </a:ext>
            </a:extLst>
          </p:cNvPr>
          <p:cNvSpPr txBox="1"/>
          <p:nvPr/>
        </p:nvSpPr>
        <p:spPr>
          <a:xfrm>
            <a:off x="3215680" y="6343134"/>
            <a:ext cx="576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1" dirty="0">
                <a:solidFill>
                  <a:schemeClr val="tx2"/>
                </a:solidFill>
                <a:latin typeface="Söhne"/>
              </a:rPr>
              <a:t>Sicurezza dei Dati – 2022/2023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8C0D3F0-86BA-6500-70E0-6DE57670A083}"/>
              </a:ext>
            </a:extLst>
          </p:cNvPr>
          <p:cNvSpPr/>
          <p:nvPr/>
        </p:nvSpPr>
        <p:spPr>
          <a:xfrm>
            <a:off x="0" y="1268760"/>
            <a:ext cx="12192000" cy="125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351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E98448-AE64-7A07-D2DC-B7C7D20D1406}"/>
              </a:ext>
            </a:extLst>
          </p:cNvPr>
          <p:cNvSpPr txBox="1"/>
          <p:nvPr/>
        </p:nvSpPr>
        <p:spPr>
          <a:xfrm>
            <a:off x="2448021" y="2636912"/>
            <a:ext cx="72959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6000" b="1" dirty="0">
                <a:solidFill>
                  <a:schemeClr val="bg1"/>
                </a:solidFill>
                <a:latin typeface="Söhne"/>
              </a:rPr>
              <a:t>Grazie per l’attenzione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D209657-4873-F704-5816-F8A76EF090DF}"/>
              </a:ext>
            </a:extLst>
          </p:cNvPr>
          <p:cNvSpPr/>
          <p:nvPr/>
        </p:nvSpPr>
        <p:spPr>
          <a:xfrm>
            <a:off x="0" y="5589240"/>
            <a:ext cx="12192000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5352EFE-0B9A-31A3-E236-CCB11C2F94A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5BBD0A-6F72-1DA4-E305-64AD7C5EBDF6}"/>
              </a:ext>
            </a:extLst>
          </p:cNvPr>
          <p:cNvSpPr/>
          <p:nvPr/>
        </p:nvSpPr>
        <p:spPr>
          <a:xfrm>
            <a:off x="0" y="1268760"/>
            <a:ext cx="12192000" cy="125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 descr="Immagine che contiene testo, Carattere, logo, cerchio">
            <a:extLst>
              <a:ext uri="{FF2B5EF4-FFF2-40B4-BE49-F238E27FC236}">
                <a16:creationId xmlns:a16="http://schemas.microsoft.com/office/drawing/2014/main" id="{F042A3B8-906F-5CB6-D60C-586E43C7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53" y="116632"/>
            <a:ext cx="5293094" cy="10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8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D1879C9A-F978-A127-7108-406EF597B3F2}"/>
              </a:ext>
            </a:extLst>
          </p:cNvPr>
          <p:cNvSpPr/>
          <p:nvPr/>
        </p:nvSpPr>
        <p:spPr>
          <a:xfrm>
            <a:off x="0" y="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accent1"/>
                </a:solidFill>
                <a:latin typeface="Söhne"/>
              </a:rPr>
              <a:t>Introduzione</a:t>
            </a:r>
            <a:endParaRPr lang="en-GB" sz="4400" dirty="0">
              <a:solidFill>
                <a:schemeClr val="tx2"/>
              </a:solidFill>
              <a:latin typeface="Söhn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94B2D4-2568-5EC4-7AAB-1BDB97920D6E}"/>
              </a:ext>
            </a:extLst>
          </p:cNvPr>
          <p:cNvSpPr txBox="1"/>
          <p:nvPr/>
        </p:nvSpPr>
        <p:spPr>
          <a:xfrm>
            <a:off x="407368" y="1124744"/>
            <a:ext cx="1137726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bg1"/>
                </a:solidFill>
                <a:latin typeface="Söhne"/>
              </a:rPr>
              <a:t>FundMeNow</a:t>
            </a:r>
            <a:r>
              <a:rPr lang="it-IT" sz="2000" dirty="0">
                <a:solidFill>
                  <a:schemeClr val="bg1"/>
                </a:solidFill>
                <a:latin typeface="Söhne"/>
              </a:rPr>
              <a:t> è una applicazione decentralizzata di crowdfunding basata su Blockchain Ethereum.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Söhne"/>
              </a:rPr>
              <a:t>Gli </a:t>
            </a:r>
            <a:r>
              <a:rPr lang="it-IT" sz="2000" b="1" dirty="0">
                <a:solidFill>
                  <a:schemeClr val="bg1"/>
                </a:solidFill>
                <a:latin typeface="Söhne"/>
              </a:rPr>
              <a:t>obiettivi</a:t>
            </a:r>
            <a:r>
              <a:rPr lang="it-IT" sz="2000" dirty="0">
                <a:solidFill>
                  <a:schemeClr val="bg1"/>
                </a:solidFill>
                <a:latin typeface="Söhne"/>
              </a:rPr>
              <a:t> di </a:t>
            </a:r>
            <a:r>
              <a:rPr lang="it-IT" sz="2000" dirty="0" err="1">
                <a:solidFill>
                  <a:schemeClr val="bg1"/>
                </a:solidFill>
                <a:latin typeface="Söhne"/>
              </a:rPr>
              <a:t>FundMeNow</a:t>
            </a:r>
            <a:r>
              <a:rPr lang="it-IT" sz="2000" dirty="0">
                <a:solidFill>
                  <a:schemeClr val="bg1"/>
                </a:solidFill>
                <a:latin typeface="Söhne"/>
              </a:rPr>
              <a:t> 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  <a:latin typeface="Söhne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öhne"/>
              </a:rPr>
              <a:t>Facilità d'uso</a:t>
            </a:r>
            <a:r>
              <a:rPr lang="it-IT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Söhne"/>
              </a:rPr>
              <a:t> </a:t>
            </a:r>
            <a:r>
              <a:rPr lang="it-IT" sz="2000" dirty="0">
                <a:solidFill>
                  <a:schemeClr val="bg1"/>
                </a:solidFill>
                <a:latin typeface="Söhne"/>
              </a:rPr>
              <a:t>grazie ad un'esperienza utente intuitiva e user-friendly che facilita la creazione di progetti e la partecipazione alle campagne di crowdfunding.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  <a:latin typeface="Söhne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öhne"/>
              </a:rPr>
              <a:t>Rapidità nell'ottenere i fondi </a:t>
            </a:r>
            <a:r>
              <a:rPr lang="it-IT" sz="2000" dirty="0">
                <a:solidFill>
                  <a:schemeClr val="bg1"/>
                </a:solidFill>
                <a:latin typeface="Söhne"/>
              </a:rPr>
              <a:t>tramite la tecnologia Blockchain che facilita le transazioni finanziarie e consente agli utenti di contribuire alle campagne di crowdfunding in modo diretto e immediato. </a:t>
            </a:r>
          </a:p>
          <a:p>
            <a:pPr lvl="1" algn="just"/>
            <a:endParaRPr lang="it-IT" sz="2000" dirty="0">
              <a:solidFill>
                <a:schemeClr val="bg1"/>
              </a:solidFill>
              <a:latin typeface="Söhne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öhne"/>
              </a:rPr>
              <a:t>Supporto alla campagna ‘’Tutto o Niente’’ </a:t>
            </a:r>
            <a:r>
              <a:rPr lang="it-IT" sz="2000" dirty="0">
                <a:solidFill>
                  <a:schemeClr val="bg1"/>
                </a:solidFill>
                <a:latin typeface="Söhne"/>
              </a:rPr>
              <a:t>che incoraggia i creatori di progetti a fissare obiettivi realistici e offre ai finanziatori la sicurezza che i loro fondi saranno utilizzati solo se il progetto raggiunge il suo obiettivo. Ciò aumenta la fiducia degli utenti nella piattaforma e nel processo di crowdfunding.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  <a:latin typeface="Söhne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Sicurezza dei dati </a:t>
            </a:r>
            <a:r>
              <a:rPr lang="it-IT" sz="2000" dirty="0">
                <a:solidFill>
                  <a:schemeClr val="bg1"/>
                </a:solidFill>
                <a:latin typeface="Söhne"/>
              </a:rPr>
              <a:t>grazie alla </a:t>
            </a:r>
            <a:r>
              <a:rPr lang="it-IT" sz="2000" i="1" dirty="0" err="1">
                <a:solidFill>
                  <a:schemeClr val="bg1"/>
                </a:solidFill>
                <a:latin typeface="Söhne"/>
              </a:rPr>
              <a:t>pseudoanonimizzazione</a:t>
            </a:r>
            <a:r>
              <a:rPr lang="it-IT" sz="2000" dirty="0">
                <a:solidFill>
                  <a:schemeClr val="bg1"/>
                </a:solidFill>
                <a:latin typeface="Söhne"/>
              </a:rPr>
              <a:t> e alla natura decentralizzata della Blockchain che garantisce che le transazioni siano sicure e immutabili.</a:t>
            </a:r>
          </a:p>
        </p:txBody>
      </p:sp>
    </p:spTree>
    <p:extLst>
      <p:ext uri="{BB962C8B-B14F-4D97-AF65-F5344CB8AC3E}">
        <p14:creationId xmlns:p14="http://schemas.microsoft.com/office/powerpoint/2010/main" val="37810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FF39A96E-4547-6956-4F5C-D6D98BBFF826}"/>
              </a:ext>
            </a:extLst>
          </p:cNvPr>
          <p:cNvSpPr/>
          <p:nvPr/>
        </p:nvSpPr>
        <p:spPr>
          <a:xfrm>
            <a:off x="0" y="594928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1879C9A-F978-A127-7108-406EF597B3F2}"/>
              </a:ext>
            </a:extLst>
          </p:cNvPr>
          <p:cNvSpPr/>
          <p:nvPr/>
        </p:nvSpPr>
        <p:spPr>
          <a:xfrm>
            <a:off x="0" y="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chemeClr val="accent1"/>
                </a:solidFill>
                <a:latin typeface="Söhne"/>
              </a:rPr>
              <a:t>Funzionalità</a:t>
            </a:r>
            <a:endParaRPr lang="en-GB" sz="4400" dirty="0">
              <a:solidFill>
                <a:schemeClr val="tx2"/>
              </a:solidFill>
              <a:latin typeface="Söhne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6B35FA2-2C1F-AAFC-3779-A21A2A95A9A8}"/>
              </a:ext>
            </a:extLst>
          </p:cNvPr>
          <p:cNvGrpSpPr/>
          <p:nvPr/>
        </p:nvGrpSpPr>
        <p:grpSpPr>
          <a:xfrm>
            <a:off x="695400" y="2348880"/>
            <a:ext cx="10801200" cy="2160240"/>
            <a:chOff x="695400" y="2347186"/>
            <a:chExt cx="10801200" cy="216024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88BACF84-4B1C-4412-7E69-39DD3D346925}"/>
                </a:ext>
              </a:extLst>
            </p:cNvPr>
            <p:cNvGrpSpPr/>
            <p:nvPr/>
          </p:nvGrpSpPr>
          <p:grpSpPr>
            <a:xfrm>
              <a:off x="695400" y="2347186"/>
              <a:ext cx="2160240" cy="2160240"/>
              <a:chOff x="335360" y="2348880"/>
              <a:chExt cx="2160240" cy="2160240"/>
            </a:xfrm>
          </p:grpSpPr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6D36760A-5C4F-9C95-9EDF-99E1683B2519}"/>
                  </a:ext>
                </a:extLst>
              </p:cNvPr>
              <p:cNvSpPr/>
              <p:nvPr/>
            </p:nvSpPr>
            <p:spPr>
              <a:xfrm>
                <a:off x="335360" y="2348880"/>
                <a:ext cx="2160240" cy="2160240"/>
              </a:xfrm>
              <a:prstGeom prst="round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0" dirty="0">
                    <a:solidFill>
                      <a:schemeClr val="bg1"/>
                    </a:solidFill>
                    <a:effectLst/>
                    <a:latin typeface="Söhne"/>
                  </a:rPr>
                  <a:t>Login con wallet 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Söhne"/>
                  </a:rPr>
                  <a:t>MetaMask</a:t>
                </a:r>
                <a:endParaRPr lang="en-US" sz="1600" b="1" dirty="0">
                  <a:solidFill>
                    <a:schemeClr val="bg1"/>
                  </a:solidFill>
                  <a:latin typeface="Söhne"/>
                </a:endParaRPr>
              </a:p>
              <a:p>
                <a:pPr algn="ctr"/>
                <a:endParaRPr lang="en-US" sz="1600" b="1" i="0" dirty="0">
                  <a:solidFill>
                    <a:schemeClr val="bg1"/>
                  </a:solidFill>
                  <a:effectLst/>
                  <a:latin typeface="Söhne"/>
                </a:endParaRPr>
              </a:p>
              <a:p>
                <a:pPr algn="ctr"/>
                <a:endParaRPr lang="en-US" sz="2000" b="1" i="0" dirty="0">
                  <a:solidFill>
                    <a:schemeClr val="bg1"/>
                  </a:solidFill>
                  <a:effectLst/>
                  <a:latin typeface="Söhne"/>
                </a:endParaRPr>
              </a:p>
            </p:txBody>
          </p:sp>
          <p:pic>
            <p:nvPicPr>
              <p:cNvPr id="1026" name="Picture 2" descr="MetaMask Signing - Osync I/O">
                <a:extLst>
                  <a:ext uri="{FF2B5EF4-FFF2-40B4-BE49-F238E27FC236}">
                    <a16:creationId xmlns:a16="http://schemas.microsoft.com/office/drawing/2014/main" id="{B4116387-B38F-3048-F0F1-31C69E4DE4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33" r="24323"/>
              <a:stretch/>
            </p:blipFill>
            <p:spPr bwMode="auto">
              <a:xfrm>
                <a:off x="1055480" y="3645024"/>
                <a:ext cx="720000" cy="720000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7D18F010-D75B-E9EC-5912-CE9581A1A967}"/>
                </a:ext>
              </a:extLst>
            </p:cNvPr>
            <p:cNvGrpSpPr/>
            <p:nvPr/>
          </p:nvGrpSpPr>
          <p:grpSpPr>
            <a:xfrm>
              <a:off x="6456040" y="2347186"/>
              <a:ext cx="2160240" cy="2160240"/>
              <a:chOff x="6672064" y="2348880"/>
              <a:chExt cx="2160240" cy="2160240"/>
            </a:xfrm>
          </p:grpSpPr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676020FE-E257-AD0A-8826-920BF74CA914}"/>
                  </a:ext>
                </a:extLst>
              </p:cNvPr>
              <p:cNvSpPr/>
              <p:nvPr/>
            </p:nvSpPr>
            <p:spPr>
              <a:xfrm>
                <a:off x="6672064" y="2348880"/>
                <a:ext cx="2160240" cy="2160240"/>
              </a:xfrm>
              <a:prstGeom prst="round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Söhne"/>
                  </a:rPr>
                  <a:t>Finanzia </a:t>
                </a:r>
                <a:r>
                  <a:rPr lang="en-US" sz="2000" i="0" dirty="0">
                    <a:solidFill>
                      <a:schemeClr val="bg1"/>
                    </a:solidFill>
                    <a:effectLst/>
                    <a:latin typeface="Söhne"/>
                  </a:rPr>
                  <a:t>un progetto</a:t>
                </a:r>
              </a:p>
              <a:p>
                <a:pPr algn="ctr"/>
                <a:endParaRPr lang="en-US" sz="2000" dirty="0">
                  <a:solidFill>
                    <a:schemeClr val="bg1"/>
                  </a:solidFill>
                  <a:latin typeface="Söhne"/>
                </a:endParaRPr>
              </a:p>
              <a:p>
                <a:pPr algn="ctr"/>
                <a:endParaRPr lang="en-US" sz="2000" i="0" dirty="0">
                  <a:solidFill>
                    <a:schemeClr val="bg1"/>
                  </a:solidFill>
                  <a:effectLst/>
                  <a:latin typeface="Söhne"/>
                </a:endParaRPr>
              </a:p>
            </p:txBody>
          </p:sp>
          <p:pic>
            <p:nvPicPr>
              <p:cNvPr id="16" name="Immagine 15" descr="Immagine che contiene cuore, clipart, Elementi grafici, simbolo&#10;&#10;Descrizione generata automaticamente">
                <a:extLst>
                  <a:ext uri="{FF2B5EF4-FFF2-40B4-BE49-F238E27FC236}">
                    <a16:creationId xmlns:a16="http://schemas.microsoft.com/office/drawing/2014/main" id="{EA304F1F-15B8-7F80-2A08-441368B2FB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007" t="-10001" r="-10007" b="-10013"/>
              <a:stretch/>
            </p:blipFill>
            <p:spPr>
              <a:xfrm>
                <a:off x="7392144" y="3645024"/>
                <a:ext cx="720000" cy="7200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7757E76F-02D0-A3AB-7A9C-99A857D4DE25}"/>
                </a:ext>
              </a:extLst>
            </p:cNvPr>
            <p:cNvGrpSpPr/>
            <p:nvPr/>
          </p:nvGrpSpPr>
          <p:grpSpPr>
            <a:xfrm>
              <a:off x="9336360" y="2347186"/>
              <a:ext cx="2160240" cy="2160240"/>
              <a:chOff x="9696400" y="2348880"/>
              <a:chExt cx="2160240" cy="2160240"/>
            </a:xfrm>
          </p:grpSpPr>
          <p:sp>
            <p:nvSpPr>
              <p:cNvPr id="2" name="Rettangolo con angoli arrotondati 1">
                <a:extLst>
                  <a:ext uri="{FF2B5EF4-FFF2-40B4-BE49-F238E27FC236}">
                    <a16:creationId xmlns:a16="http://schemas.microsoft.com/office/drawing/2014/main" id="{53E4AE20-4934-DBF4-2F6A-685CA645D271}"/>
                  </a:ext>
                </a:extLst>
              </p:cNvPr>
              <p:cNvSpPr/>
              <p:nvPr/>
            </p:nvSpPr>
            <p:spPr>
              <a:xfrm>
                <a:off x="9696400" y="2348880"/>
                <a:ext cx="2160240" cy="2160240"/>
              </a:xfrm>
              <a:prstGeom prst="round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0" dirty="0">
                    <a:solidFill>
                      <a:schemeClr val="bg1"/>
                    </a:solidFill>
                    <a:effectLst/>
                    <a:latin typeface="Söhne"/>
                  </a:rPr>
                  <a:t>Preleva</a:t>
                </a:r>
                <a:r>
                  <a:rPr lang="en-US" sz="1600" i="0" dirty="0">
                    <a:solidFill>
                      <a:schemeClr val="bg1"/>
                    </a:solidFill>
                    <a:effectLst/>
                    <a:latin typeface="Söhne"/>
                  </a:rPr>
                  <a:t> i fondi da un </a:t>
                </a:r>
                <a:r>
                  <a:rPr lang="en-US" sz="1600" i="1" dirty="0">
                    <a:solidFill>
                      <a:schemeClr val="bg1"/>
                    </a:solidFill>
                    <a:effectLst/>
                    <a:latin typeface="Söhne"/>
                  </a:rPr>
                  <a:t>progetto fallito </a:t>
                </a:r>
                <a:r>
                  <a:rPr lang="en-US" sz="1600" i="0" dirty="0">
                    <a:solidFill>
                      <a:schemeClr val="bg1"/>
                    </a:solidFill>
                    <a:effectLst/>
                    <a:latin typeface="Söhne"/>
                  </a:rPr>
                  <a:t>o </a:t>
                </a:r>
                <a:r>
                  <a:rPr lang="it-IT" sz="1600" b="1" i="0" dirty="0">
                    <a:solidFill>
                      <a:schemeClr val="bg1"/>
                    </a:solidFill>
                    <a:effectLst/>
                    <a:latin typeface="Söhne"/>
                  </a:rPr>
                  <a:t>finanzia</a:t>
                </a:r>
                <a:r>
                  <a:rPr lang="en-US" sz="1600" b="1" i="0" dirty="0">
                    <a:solidFill>
                      <a:schemeClr val="bg1"/>
                    </a:solidFill>
                    <a:effectLst/>
                    <a:latin typeface="Söhne"/>
                  </a:rPr>
                  <a:t> comunque</a:t>
                </a:r>
                <a:r>
                  <a:rPr lang="en-US" sz="1600" b="1" dirty="0">
                    <a:solidFill>
                      <a:schemeClr val="bg1"/>
                    </a:solidFill>
                    <a:latin typeface="Söhne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Söhne"/>
                  </a:rPr>
                  <a:t>il creatore</a:t>
                </a:r>
              </a:p>
              <a:p>
                <a:pPr algn="ctr"/>
                <a:endParaRPr lang="en-US" sz="1600" b="1" i="0" dirty="0">
                  <a:solidFill>
                    <a:schemeClr val="bg1"/>
                  </a:solidFill>
                  <a:effectLst/>
                  <a:latin typeface="Söhne"/>
                </a:endParaRPr>
              </a:p>
              <a:p>
                <a:pPr algn="ctr"/>
                <a:endParaRPr lang="en-US" sz="1600" b="1" dirty="0">
                  <a:solidFill>
                    <a:schemeClr val="bg1"/>
                  </a:solidFill>
                  <a:latin typeface="Söhne"/>
                </a:endParaRPr>
              </a:p>
              <a:p>
                <a:pPr algn="ctr"/>
                <a:endParaRPr lang="en-US" sz="1600" b="1" i="0" dirty="0">
                  <a:solidFill>
                    <a:schemeClr val="bg1"/>
                  </a:solidFill>
                  <a:effectLst/>
                  <a:latin typeface="Söhne"/>
                </a:endParaRPr>
              </a:p>
            </p:txBody>
          </p:sp>
          <p:pic>
            <p:nvPicPr>
              <p:cNvPr id="19" name="Immagine 18" descr="Immagine che contiene schermata, clipart, Elementi grafici, design&#10;&#10;Descrizione generata automaticamente">
                <a:extLst>
                  <a:ext uri="{FF2B5EF4-FFF2-40B4-BE49-F238E27FC236}">
                    <a16:creationId xmlns:a16="http://schemas.microsoft.com/office/drawing/2014/main" id="{0BA7132B-7273-3E29-D3B1-8E759CE1C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6520" y="3645024"/>
                <a:ext cx="720000" cy="7200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B86161C3-DFD7-E9F7-3738-B3295BCABA12}"/>
                </a:ext>
              </a:extLst>
            </p:cNvPr>
            <p:cNvGrpSpPr/>
            <p:nvPr/>
          </p:nvGrpSpPr>
          <p:grpSpPr>
            <a:xfrm>
              <a:off x="3575720" y="2347186"/>
              <a:ext cx="2160240" cy="2160240"/>
              <a:chOff x="3359697" y="2348880"/>
              <a:chExt cx="2160240" cy="2160240"/>
            </a:xfrm>
          </p:grpSpPr>
          <p:sp>
            <p:nvSpPr>
              <p:cNvPr id="38" name="Rettangolo con angoli arrotondati 37">
                <a:extLst>
                  <a:ext uri="{FF2B5EF4-FFF2-40B4-BE49-F238E27FC236}">
                    <a16:creationId xmlns:a16="http://schemas.microsoft.com/office/drawing/2014/main" id="{0E43DD84-8BA1-5A96-2043-0A09A6CF1E2C}"/>
                  </a:ext>
                </a:extLst>
              </p:cNvPr>
              <p:cNvSpPr/>
              <p:nvPr/>
            </p:nvSpPr>
            <p:spPr>
              <a:xfrm>
                <a:off x="3359697" y="2348880"/>
                <a:ext cx="2160240" cy="2160240"/>
              </a:xfrm>
              <a:prstGeom prst="round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000" i="0" dirty="0">
                    <a:solidFill>
                      <a:schemeClr val="bg1"/>
                    </a:solidFill>
                    <a:effectLst/>
                    <a:latin typeface="Söhne"/>
                  </a:rPr>
                  <a:t>Crea</a:t>
                </a:r>
                <a:r>
                  <a:rPr lang="en-US" sz="2000" i="0" dirty="0">
                    <a:solidFill>
                      <a:schemeClr val="bg1"/>
                    </a:solidFill>
                    <a:effectLst/>
                    <a:latin typeface="Söhne"/>
                  </a:rPr>
                  <a:t> un </a:t>
                </a:r>
                <a:r>
                  <a:rPr lang="it-IT" sz="2000" i="0" dirty="0">
                    <a:solidFill>
                      <a:schemeClr val="bg1"/>
                    </a:solidFill>
                    <a:effectLst/>
                    <a:latin typeface="Söhne"/>
                  </a:rPr>
                  <a:t>progetto</a:t>
                </a:r>
                <a:r>
                  <a:rPr lang="en-US" sz="2000" i="0" dirty="0">
                    <a:solidFill>
                      <a:schemeClr val="bg1"/>
                    </a:solidFill>
                    <a:effectLst/>
                    <a:latin typeface="Söhne"/>
                  </a:rPr>
                  <a:t> ed imposta un 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Söhne"/>
                  </a:rPr>
                  <a:t>obiettivo</a:t>
                </a:r>
              </a:p>
              <a:p>
                <a:pPr algn="ctr"/>
                <a:endParaRPr lang="en-US" sz="2000" b="1" dirty="0">
                  <a:solidFill>
                    <a:schemeClr val="bg1"/>
                  </a:solidFill>
                  <a:latin typeface="Söhne"/>
                </a:endParaRPr>
              </a:p>
              <a:p>
                <a:pPr algn="ctr"/>
                <a:endParaRPr lang="en-US" sz="2000" b="1" i="0" dirty="0">
                  <a:solidFill>
                    <a:schemeClr val="bg1"/>
                  </a:solidFill>
                  <a:effectLst/>
                  <a:latin typeface="Söhne"/>
                </a:endParaRPr>
              </a:p>
            </p:txBody>
          </p:sp>
          <p:pic>
            <p:nvPicPr>
              <p:cNvPr id="22" name="Immagine 21" descr="Immagine che contiene cerchio, Policromia, Elementi grafici&#10;&#10;Descrizione generata automaticamente">
                <a:extLst>
                  <a:ext uri="{FF2B5EF4-FFF2-40B4-BE49-F238E27FC236}">
                    <a16:creationId xmlns:a16="http://schemas.microsoft.com/office/drawing/2014/main" id="{FE169613-B951-AFF0-D59C-C3427FD40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415" t="-11415" r="-8599" b="-8599"/>
              <a:stretch/>
            </p:blipFill>
            <p:spPr>
              <a:xfrm>
                <a:off x="4079817" y="3645024"/>
                <a:ext cx="720000" cy="7200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85292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D1879C9A-F978-A127-7108-406EF597B3F2}"/>
              </a:ext>
            </a:extLst>
          </p:cNvPr>
          <p:cNvSpPr/>
          <p:nvPr/>
        </p:nvSpPr>
        <p:spPr>
          <a:xfrm>
            <a:off x="-1" y="0"/>
            <a:ext cx="343170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1" dirty="0">
                <a:solidFill>
                  <a:schemeClr val="bg1"/>
                </a:solidFill>
                <a:latin typeface="Söhne"/>
              </a:rPr>
              <a:t>Use Case</a:t>
            </a:r>
          </a:p>
          <a:p>
            <a:pPr algn="ctr"/>
            <a:r>
              <a:rPr lang="it-IT" sz="2800" dirty="0">
                <a:solidFill>
                  <a:schemeClr val="bg1"/>
                </a:solidFill>
                <a:latin typeface="Söhne"/>
              </a:rPr>
              <a:t>Creazione Progetto</a:t>
            </a:r>
          </a:p>
        </p:txBody>
      </p:sp>
      <p:graphicFrame>
        <p:nvGraphicFramePr>
          <p:cNvPr id="3" name="Tabella 13">
            <a:extLst>
              <a:ext uri="{FF2B5EF4-FFF2-40B4-BE49-F238E27FC236}">
                <a16:creationId xmlns:a16="http://schemas.microsoft.com/office/drawing/2014/main" id="{36FF5978-20AF-A75F-5BA7-149C442A5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846806"/>
              </p:ext>
            </p:extLst>
          </p:nvPr>
        </p:nvGraphicFramePr>
        <p:xfrm>
          <a:off x="3863752" y="137160"/>
          <a:ext cx="7992887" cy="6583680"/>
        </p:xfrm>
        <a:graphic>
          <a:graphicData uri="http://schemas.openxmlformats.org/drawingml/2006/table">
            <a:tbl>
              <a:tblPr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66055">
                  <a:extLst>
                    <a:ext uri="{9D8B030D-6E8A-4147-A177-3AD203B41FA5}">
                      <a16:colId xmlns:a16="http://schemas.microsoft.com/office/drawing/2014/main" val="990969687"/>
                    </a:ext>
                  </a:extLst>
                </a:gridCol>
                <a:gridCol w="2893576">
                  <a:extLst>
                    <a:ext uri="{9D8B030D-6E8A-4147-A177-3AD203B41FA5}">
                      <a16:colId xmlns:a16="http://schemas.microsoft.com/office/drawing/2014/main" val="1395501441"/>
                    </a:ext>
                  </a:extLst>
                </a:gridCol>
                <a:gridCol w="1294495">
                  <a:extLst>
                    <a:ext uri="{9D8B030D-6E8A-4147-A177-3AD203B41FA5}">
                      <a16:colId xmlns:a16="http://schemas.microsoft.com/office/drawing/2014/main" val="3338715269"/>
                    </a:ext>
                  </a:extLst>
                </a:gridCol>
                <a:gridCol w="2738761">
                  <a:extLst>
                    <a:ext uri="{9D8B030D-6E8A-4147-A177-3AD203B41FA5}">
                      <a16:colId xmlns:a16="http://schemas.microsoft.com/office/drawing/2014/main" val="12428191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dirty="0"/>
                        <a:t>Nome</a:t>
                      </a:r>
                      <a:endParaRPr lang="it-IT" sz="1100" b="1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/>
                        <a:t>Creazione progetto</a:t>
                      </a:r>
                      <a:endParaRPr lang="it-IT" sz="1100" b="0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dirty="0">
                          <a:solidFill>
                            <a:schemeClr val="bg1"/>
                          </a:solidFill>
                        </a:rPr>
                        <a:t>Attore principale</a:t>
                      </a:r>
                      <a:endParaRPr lang="it-IT" sz="1100" b="1" dirty="0">
                        <a:solidFill>
                          <a:schemeClr val="bg1"/>
                        </a:solidFill>
                        <a:latin typeface="Söhne"/>
                      </a:endParaRPr>
                    </a:p>
                  </a:txBody>
                  <a:tcPr marL="137160" marR="137160" marT="137160" marB="13716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/>
                        <a:t>Utente</a:t>
                      </a:r>
                      <a:endParaRPr lang="it-IT" sz="1100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58109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dirty="0"/>
                        <a:t>Descrizione</a:t>
                      </a:r>
                      <a:endParaRPr lang="it-IT" sz="1100" b="1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/>
                        <a:t>Il sistema deve poter permettere la creazione di un progetto di raccolta fondi ad un utente che ha collegato un </a:t>
                      </a:r>
                      <a:r>
                        <a:rPr lang="it-IT" sz="1100" dirty="0" err="1"/>
                        <a:t>wallet</a:t>
                      </a:r>
                      <a:endParaRPr lang="it-IT" sz="1100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15432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Flusso di eventi principale</a:t>
                      </a:r>
                      <a:endParaRPr lang="it-IT" sz="1400" b="1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202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100" b="1" dirty="0"/>
                        <a:t>Utente</a:t>
                      </a:r>
                      <a:endParaRPr lang="it-IT" sz="1100" b="1" dirty="0">
                        <a:latin typeface="Söhne"/>
                      </a:endParaRPr>
                    </a:p>
                  </a:txBody>
                  <a:tcPr marL="137160" marR="137160" marT="137160" marB="13716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Accede al form di creazione del progetto cliccando sul pulsante </a:t>
                      </a:r>
                      <a:r>
                        <a:rPr lang="it-IT" sz="1100" i="1" dirty="0"/>
                        <a:t>crea progetto</a:t>
                      </a:r>
                      <a:r>
                        <a:rPr lang="it-IT" sz="1100" dirty="0"/>
                        <a:t>.</a:t>
                      </a:r>
                      <a:endParaRPr lang="it-IT" sz="1100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65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100" b="1" dirty="0"/>
                        <a:t>Sistema</a:t>
                      </a:r>
                      <a:endParaRPr lang="it-IT" sz="1100" b="1" dirty="0">
                        <a:latin typeface="Söhne"/>
                      </a:endParaRPr>
                    </a:p>
                  </a:txBody>
                  <a:tcPr marL="137160" marR="137160" marT="137160" marB="137160" anchor="ctr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Mostra un form da compilare con i dati del progetto: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100" dirty="0"/>
                        <a:t>Nome del progetto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100" dirty="0"/>
                        <a:t>Descrizione del progetto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100" dirty="0"/>
                        <a:t>Obiettivo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100" dirty="0"/>
                        <a:t>Data di fine</a:t>
                      </a:r>
                      <a:endParaRPr lang="it-IT" sz="1100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54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100" b="1" dirty="0"/>
                        <a:t>Utente</a:t>
                      </a:r>
                      <a:endParaRPr lang="it-IT" sz="1100" b="1" dirty="0">
                        <a:latin typeface="Söhne"/>
                      </a:endParaRPr>
                    </a:p>
                  </a:txBody>
                  <a:tcPr marL="137160" marR="137160" marT="137160" marB="13716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Inserisce: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100" i="1" dirty="0"/>
                        <a:t>Finanzia il mio viaggio!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100" i="1" dirty="0"/>
                        <a:t>Sto cercando dei fondi per il mio viaggio in Giappone.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100" i="1" dirty="0"/>
                        <a:t>2 ETH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100" i="1" dirty="0"/>
                        <a:t>14/10/2023</a:t>
                      </a:r>
                      <a:endParaRPr lang="it-IT" sz="1100" i="1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847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100" b="1" dirty="0"/>
                        <a:t>Utente</a:t>
                      </a:r>
                      <a:endParaRPr lang="it-IT" sz="1100" b="1" dirty="0">
                        <a:latin typeface="Söhne"/>
                      </a:endParaRPr>
                    </a:p>
                  </a:txBody>
                  <a:tcPr marL="137160" marR="137160" marT="137160" marB="13716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Clicca sul pulsante </a:t>
                      </a:r>
                      <a:r>
                        <a:rPr lang="it-IT" sz="1100" i="1" dirty="0"/>
                        <a:t>crea</a:t>
                      </a:r>
                      <a:r>
                        <a:rPr lang="it-IT" sz="1100" dirty="0"/>
                        <a:t>.</a:t>
                      </a:r>
                      <a:endParaRPr lang="it-IT" sz="1100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100" b="1" dirty="0"/>
                        <a:t>Sistema</a:t>
                      </a:r>
                      <a:endParaRPr lang="it-IT" sz="1100" b="1" dirty="0">
                        <a:latin typeface="Söhne"/>
                      </a:endParaRPr>
                    </a:p>
                  </a:txBody>
                  <a:tcPr marL="137160" marR="137160" marT="137160" marB="137160" anchor="ctr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Controlla che: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100" dirty="0"/>
                        <a:t>I campi non siano vuoti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it-IT" sz="1100" dirty="0"/>
                        <a:t>La data di fine sia almeno 15 gg dal timestamp attuale.</a:t>
                      </a:r>
                      <a:endParaRPr lang="it-IT" sz="1100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98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100" b="1" dirty="0"/>
                        <a:t>Sistema</a:t>
                      </a:r>
                      <a:endParaRPr lang="it-IT" sz="1100" b="1" dirty="0">
                        <a:latin typeface="Söhne"/>
                      </a:endParaRPr>
                    </a:p>
                  </a:txBody>
                  <a:tcPr marL="137160" marR="137160" marT="137160" marB="137160" anchor="ctr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Richiede la conferma tramite </a:t>
                      </a:r>
                      <a:r>
                        <a:rPr lang="it-IT" sz="1100" i="1" dirty="0" err="1"/>
                        <a:t>Metamask</a:t>
                      </a:r>
                      <a:r>
                        <a:rPr lang="it-IT" sz="1100" dirty="0"/>
                        <a:t> della transazione.</a:t>
                      </a:r>
                      <a:endParaRPr lang="it-IT" sz="1100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86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100" b="1" dirty="0"/>
                        <a:t>Utente</a:t>
                      </a:r>
                      <a:endParaRPr lang="it-IT" sz="1100" b="1" dirty="0">
                        <a:latin typeface="Söhne"/>
                      </a:endParaRPr>
                    </a:p>
                  </a:txBody>
                  <a:tcPr marL="137160" marR="137160" marT="137160" marB="13716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Conferma la transazione tramite </a:t>
                      </a:r>
                      <a:r>
                        <a:rPr lang="it-IT" sz="1100" i="1" dirty="0" err="1"/>
                        <a:t>Metamask</a:t>
                      </a:r>
                      <a:r>
                        <a:rPr lang="it-IT" sz="1100" dirty="0"/>
                        <a:t> cliccando sul pulsante </a:t>
                      </a:r>
                      <a:r>
                        <a:rPr lang="it-IT" sz="1100" i="1" dirty="0"/>
                        <a:t>conferma</a:t>
                      </a:r>
                      <a:r>
                        <a:rPr lang="it-IT" sz="1100" dirty="0"/>
                        <a:t>.</a:t>
                      </a:r>
                      <a:endParaRPr lang="it-IT" sz="1100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25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sz="1100" b="1" dirty="0"/>
                        <a:t>Sistema</a:t>
                      </a:r>
                      <a:endParaRPr lang="it-IT" sz="1100" b="1" dirty="0">
                        <a:latin typeface="Söhne"/>
                      </a:endParaRPr>
                    </a:p>
                  </a:txBody>
                  <a:tcPr marL="137160" marR="137160" marT="137160" marB="137160" anchor="ctr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Invia la transazione ed aggiorna lo stato della </a:t>
                      </a:r>
                      <a:r>
                        <a:rPr lang="it-IT" sz="1100" i="1" dirty="0"/>
                        <a:t>Blockchain</a:t>
                      </a:r>
                      <a:endParaRPr lang="it-IT" sz="1100" i="1" dirty="0">
                        <a:latin typeface="Söhne"/>
                      </a:endParaRPr>
                    </a:p>
                  </a:txBody>
                  <a:tcPr marL="137160" marR="137160" marT="137160" marB="13716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278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16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CD780823-9EA9-525A-C071-54CA512C891D}"/>
              </a:ext>
            </a:extLst>
          </p:cNvPr>
          <p:cNvSpPr/>
          <p:nvPr/>
        </p:nvSpPr>
        <p:spPr>
          <a:xfrm>
            <a:off x="0" y="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b="1" dirty="0" err="1">
                <a:solidFill>
                  <a:schemeClr val="accent1"/>
                </a:solidFill>
                <a:latin typeface="Söhne"/>
              </a:rPr>
              <a:t>Statechart</a:t>
            </a:r>
            <a:r>
              <a:rPr lang="it-IT" sz="4400" b="1" dirty="0">
                <a:solidFill>
                  <a:schemeClr val="accent1"/>
                </a:solidFill>
                <a:latin typeface="Söhne"/>
              </a:rPr>
              <a:t> </a:t>
            </a:r>
            <a:r>
              <a:rPr lang="it-IT" sz="4400" dirty="0">
                <a:solidFill>
                  <a:schemeClr val="accent1"/>
                </a:solidFill>
                <a:latin typeface="Söhne"/>
              </a:rPr>
              <a:t>progetto</a:t>
            </a:r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CB82C2ED-5348-840D-6AAB-36FBCC95F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-5135"/>
          <a:stretch/>
        </p:blipFill>
        <p:spPr>
          <a:xfrm>
            <a:off x="809582" y="1513691"/>
            <a:ext cx="10572836" cy="3830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42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CD780823-9EA9-525A-C071-54CA512C891D}"/>
              </a:ext>
            </a:extLst>
          </p:cNvPr>
          <p:cNvSpPr/>
          <p:nvPr/>
        </p:nvSpPr>
        <p:spPr>
          <a:xfrm>
            <a:off x="0" y="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b="1" dirty="0" err="1">
                <a:solidFill>
                  <a:schemeClr val="accent1"/>
                </a:solidFill>
                <a:latin typeface="Söhne"/>
              </a:rPr>
              <a:t>Statechart</a:t>
            </a:r>
            <a:r>
              <a:rPr lang="it-IT" sz="4400" b="1" dirty="0">
                <a:solidFill>
                  <a:schemeClr val="accent1"/>
                </a:solidFill>
                <a:latin typeface="Söhne"/>
              </a:rPr>
              <a:t> </a:t>
            </a:r>
            <a:r>
              <a:rPr lang="it-IT" sz="4400" dirty="0">
                <a:solidFill>
                  <a:schemeClr val="accent1"/>
                </a:solidFill>
                <a:latin typeface="Söhne"/>
              </a:rPr>
              <a:t>progetto</a:t>
            </a:r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CB82C2ED-5348-840D-6AAB-36FBCC95F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-5135"/>
          <a:stretch/>
        </p:blipFill>
        <p:spPr>
          <a:xfrm>
            <a:off x="809582" y="1513691"/>
            <a:ext cx="10572836" cy="3830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Fumetto: rettangolo 1">
            <a:extLst>
              <a:ext uri="{FF2B5EF4-FFF2-40B4-BE49-F238E27FC236}">
                <a16:creationId xmlns:a16="http://schemas.microsoft.com/office/drawing/2014/main" id="{9ED9653F-111F-EF05-DFAC-B0517F7354AF}"/>
              </a:ext>
            </a:extLst>
          </p:cNvPr>
          <p:cNvSpPr/>
          <p:nvPr/>
        </p:nvSpPr>
        <p:spPr>
          <a:xfrm>
            <a:off x="8106054" y="5286753"/>
            <a:ext cx="3456384" cy="979203"/>
          </a:xfrm>
          <a:prstGeom prst="wedgeRectCallout">
            <a:avLst>
              <a:gd name="adj1" fmla="val -49458"/>
              <a:gd name="adj2" fmla="val -209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9921A1-0BA7-68A8-9F1C-42EBC2BA2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074" y="5333478"/>
            <a:ext cx="3096344" cy="871564"/>
          </a:xfrm>
          <a:prstGeom prst="rect">
            <a:avLst/>
          </a:prstGeom>
        </p:spPr>
      </p:pic>
      <p:sp>
        <p:nvSpPr>
          <p:cNvPr id="7" name="Fumetto: rettangolo 6">
            <a:extLst>
              <a:ext uri="{FF2B5EF4-FFF2-40B4-BE49-F238E27FC236}">
                <a16:creationId xmlns:a16="http://schemas.microsoft.com/office/drawing/2014/main" id="{6BB6FE90-CB2D-4F85-BDF9-945BD5907F72}"/>
              </a:ext>
            </a:extLst>
          </p:cNvPr>
          <p:cNvSpPr/>
          <p:nvPr/>
        </p:nvSpPr>
        <p:spPr>
          <a:xfrm>
            <a:off x="479376" y="4869160"/>
            <a:ext cx="3600401" cy="1800200"/>
          </a:xfrm>
          <a:prstGeom prst="wedgeRectCallout">
            <a:avLst>
              <a:gd name="adj1" fmla="val 80470"/>
              <a:gd name="adj2" fmla="val -2866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4C1310-30D0-C283-AFCD-8BE580840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2" y="4964062"/>
            <a:ext cx="3290473" cy="16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D1879C9A-F978-A127-7108-406EF597B3F2}"/>
              </a:ext>
            </a:extLst>
          </p:cNvPr>
          <p:cNvSpPr/>
          <p:nvPr/>
        </p:nvSpPr>
        <p:spPr>
          <a:xfrm>
            <a:off x="-1" y="0"/>
            <a:ext cx="415178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1" dirty="0">
                <a:solidFill>
                  <a:schemeClr val="accent1"/>
                </a:solidFill>
                <a:latin typeface="Söhne"/>
              </a:rPr>
              <a:t>Tecnologie utilizzate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A797CF4-FA59-32CD-6136-8E015703A3A1}"/>
              </a:ext>
            </a:extLst>
          </p:cNvPr>
          <p:cNvGrpSpPr/>
          <p:nvPr/>
        </p:nvGrpSpPr>
        <p:grpSpPr>
          <a:xfrm>
            <a:off x="5159896" y="1544272"/>
            <a:ext cx="6012768" cy="3769455"/>
            <a:chOff x="4979776" y="1268760"/>
            <a:chExt cx="6012768" cy="3769455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3D6E3EC0-8DD9-242B-AB00-4487E4D8FEF5}"/>
                </a:ext>
              </a:extLst>
            </p:cNvPr>
            <p:cNvGrpSpPr/>
            <p:nvPr/>
          </p:nvGrpSpPr>
          <p:grpSpPr>
            <a:xfrm>
              <a:off x="9264352" y="1268760"/>
              <a:ext cx="1728192" cy="1728192"/>
              <a:chOff x="6869086" y="387611"/>
              <a:chExt cx="1728192" cy="1728192"/>
            </a:xfrm>
          </p:grpSpPr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A7DDD2BE-AEE7-38A6-293B-8AD84828913F}"/>
                  </a:ext>
                </a:extLst>
              </p:cNvPr>
              <p:cNvSpPr/>
              <p:nvPr/>
            </p:nvSpPr>
            <p:spPr>
              <a:xfrm>
                <a:off x="6869086" y="387611"/>
                <a:ext cx="1728192" cy="1728192"/>
              </a:xfrm>
              <a:prstGeom prst="round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r>
                  <a:rPr lang="it-IT" sz="2400" dirty="0" err="1">
                    <a:latin typeface="Söhne"/>
                  </a:rPr>
                  <a:t>Truffle</a:t>
                </a:r>
                <a:endParaRPr lang="it-IT" sz="2400" dirty="0">
                  <a:latin typeface="Söhne"/>
                </a:endParaRPr>
              </a:p>
            </p:txBody>
          </p:sp>
          <p:pic>
            <p:nvPicPr>
              <p:cNvPr id="2050" name="Picture 2" descr="Truffle Suite · GitHub">
                <a:extLst>
                  <a:ext uri="{FF2B5EF4-FFF2-40B4-BE49-F238E27FC236}">
                    <a16:creationId xmlns:a16="http://schemas.microsoft.com/office/drawing/2014/main" id="{37C52B9B-F329-0932-8DA1-77E890B2A8FF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6535" y="588508"/>
                <a:ext cx="720000" cy="720000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0B33080-DB63-7A46-B29E-CBBF96DA2639}"/>
                </a:ext>
              </a:extLst>
            </p:cNvPr>
            <p:cNvGrpSpPr/>
            <p:nvPr/>
          </p:nvGrpSpPr>
          <p:grpSpPr>
            <a:xfrm>
              <a:off x="4979776" y="3310023"/>
              <a:ext cx="1728192" cy="1728192"/>
              <a:chOff x="4889449" y="387611"/>
              <a:chExt cx="1728192" cy="1728192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6AA80979-14FB-BFC5-12B1-D32B19647B99}"/>
                  </a:ext>
                </a:extLst>
              </p:cNvPr>
              <p:cNvSpPr/>
              <p:nvPr/>
            </p:nvSpPr>
            <p:spPr>
              <a:xfrm>
                <a:off x="4889449" y="387611"/>
                <a:ext cx="1728192" cy="1728192"/>
              </a:xfrm>
              <a:prstGeom prst="round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r>
                  <a:rPr lang="it-IT" sz="2400" dirty="0" err="1">
                    <a:latin typeface="Söhne"/>
                  </a:rPr>
                  <a:t>Ganache</a:t>
                </a:r>
                <a:endParaRPr lang="it-IT" sz="2400" dirty="0">
                  <a:latin typeface="Söhne"/>
                </a:endParaRPr>
              </a:p>
            </p:txBody>
          </p:sp>
          <p:pic>
            <p:nvPicPr>
              <p:cNvPr id="2052" name="Picture 4" descr="Our Services">
                <a:extLst>
                  <a:ext uri="{FF2B5EF4-FFF2-40B4-BE49-F238E27FC236}">
                    <a16:creationId xmlns:a16="http://schemas.microsoft.com/office/drawing/2014/main" id="{FEAD2E49-B8CC-DC4D-9F58-78484237207B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3545" y="566419"/>
                <a:ext cx="720000" cy="720000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34D56220-46A0-5806-14CA-3C67434574FC}"/>
                </a:ext>
              </a:extLst>
            </p:cNvPr>
            <p:cNvGrpSpPr/>
            <p:nvPr/>
          </p:nvGrpSpPr>
          <p:grpSpPr>
            <a:xfrm>
              <a:off x="4979776" y="1268760"/>
              <a:ext cx="1728192" cy="1728192"/>
              <a:chOff x="3071664" y="404664"/>
              <a:chExt cx="1728192" cy="1728192"/>
            </a:xfrm>
          </p:grpSpPr>
          <p:sp>
            <p:nvSpPr>
              <p:cNvPr id="2" name="Rettangolo con angoli arrotondati 1">
                <a:extLst>
                  <a:ext uri="{FF2B5EF4-FFF2-40B4-BE49-F238E27FC236}">
                    <a16:creationId xmlns:a16="http://schemas.microsoft.com/office/drawing/2014/main" id="{AFB3501E-8CEF-CCCE-BD61-89D54BA9C73D}"/>
                  </a:ext>
                </a:extLst>
              </p:cNvPr>
              <p:cNvSpPr/>
              <p:nvPr/>
            </p:nvSpPr>
            <p:spPr>
              <a:xfrm>
                <a:off x="3071664" y="404664"/>
                <a:ext cx="1728192" cy="1728192"/>
              </a:xfrm>
              <a:prstGeom prst="round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r>
                  <a:rPr lang="it-IT" sz="2400" dirty="0" err="1">
                    <a:latin typeface="Söhne"/>
                  </a:rPr>
                  <a:t>React</a:t>
                </a:r>
                <a:endParaRPr lang="it-IT" sz="2400" dirty="0">
                  <a:latin typeface="Söhne"/>
                </a:endParaRPr>
              </a:p>
            </p:txBody>
          </p:sp>
          <p:pic>
            <p:nvPicPr>
              <p:cNvPr id="2054" name="Picture 6" descr="React 初学者教程 1：React 简介 - w3ctech">
                <a:extLst>
                  <a:ext uri="{FF2B5EF4-FFF2-40B4-BE49-F238E27FC236}">
                    <a16:creationId xmlns:a16="http://schemas.microsoft.com/office/drawing/2014/main" id="{BF7FD66D-FDD3-D63E-EC8D-48A3A21BE5FB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750"/>
              <a:stretch/>
            </p:blipFill>
            <p:spPr bwMode="auto">
              <a:xfrm>
                <a:off x="3485760" y="605561"/>
                <a:ext cx="900000" cy="720000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9B83BA87-AEFB-1180-8333-140D2A811CAE}"/>
                </a:ext>
              </a:extLst>
            </p:cNvPr>
            <p:cNvGrpSpPr/>
            <p:nvPr/>
          </p:nvGrpSpPr>
          <p:grpSpPr>
            <a:xfrm>
              <a:off x="7122064" y="3310023"/>
              <a:ext cx="1728192" cy="1728192"/>
              <a:chOff x="8782386" y="370558"/>
              <a:chExt cx="1728192" cy="1728192"/>
            </a:xfrm>
          </p:grpSpPr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89D68B97-0489-56AB-1929-6AAE69061073}"/>
                  </a:ext>
                </a:extLst>
              </p:cNvPr>
              <p:cNvSpPr/>
              <p:nvPr/>
            </p:nvSpPr>
            <p:spPr>
              <a:xfrm>
                <a:off x="8782386" y="370558"/>
                <a:ext cx="1728192" cy="1728192"/>
              </a:xfrm>
              <a:prstGeom prst="round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r>
                  <a:rPr lang="it-IT" sz="2400" dirty="0" err="1">
                    <a:latin typeface="Söhne"/>
                  </a:rPr>
                  <a:t>EthersJS</a:t>
                </a:r>
                <a:endParaRPr lang="it-IT" sz="2400" dirty="0">
                  <a:latin typeface="Söhne"/>
                </a:endParaRPr>
              </a:p>
            </p:txBody>
          </p:sp>
          <p:pic>
            <p:nvPicPr>
              <p:cNvPr id="2056" name="Picture 8" descr="Web3 Portfolio">
                <a:extLst>
                  <a:ext uri="{FF2B5EF4-FFF2-40B4-BE49-F238E27FC236}">
                    <a16:creationId xmlns:a16="http://schemas.microsoft.com/office/drawing/2014/main" id="{AAE522A8-C34B-F559-6C22-27DECD87BDD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6482" y="549366"/>
                <a:ext cx="1260000" cy="720000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5E37B124-1AC9-0AF7-4E5A-B5D889A78496}"/>
                </a:ext>
              </a:extLst>
            </p:cNvPr>
            <p:cNvGrpSpPr/>
            <p:nvPr/>
          </p:nvGrpSpPr>
          <p:grpSpPr>
            <a:xfrm>
              <a:off x="7122064" y="1268760"/>
              <a:ext cx="1728192" cy="1728192"/>
              <a:chOff x="10673489" y="387611"/>
              <a:chExt cx="1728192" cy="1728192"/>
            </a:xfrm>
          </p:grpSpPr>
          <p:sp>
            <p:nvSpPr>
              <p:cNvPr id="15" name="Rettangolo con angoli arrotondati 14">
                <a:extLst>
                  <a:ext uri="{FF2B5EF4-FFF2-40B4-BE49-F238E27FC236}">
                    <a16:creationId xmlns:a16="http://schemas.microsoft.com/office/drawing/2014/main" id="{526E3626-5403-E930-35F2-754A6BDF5446}"/>
                  </a:ext>
                </a:extLst>
              </p:cNvPr>
              <p:cNvSpPr/>
              <p:nvPr/>
            </p:nvSpPr>
            <p:spPr>
              <a:xfrm>
                <a:off x="10673489" y="387611"/>
                <a:ext cx="1728192" cy="1728192"/>
              </a:xfrm>
              <a:prstGeom prst="round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r>
                  <a:rPr lang="it-IT" sz="2400" dirty="0" err="1">
                    <a:latin typeface="Söhne"/>
                  </a:rPr>
                  <a:t>Mocha</a:t>
                </a:r>
                <a:endParaRPr lang="it-IT" sz="2400" dirty="0">
                  <a:latin typeface="Söhne"/>
                </a:endParaRPr>
              </a:p>
            </p:txBody>
          </p:sp>
          <p:pic>
            <p:nvPicPr>
              <p:cNvPr id="2058" name="Picture 10" descr="Unit Testing with Mocha">
                <a:extLst>
                  <a:ext uri="{FF2B5EF4-FFF2-40B4-BE49-F238E27FC236}">
                    <a16:creationId xmlns:a16="http://schemas.microsoft.com/office/drawing/2014/main" id="{E130B1BF-802F-ED66-653D-64A1E7BC862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77585" y="552504"/>
                <a:ext cx="720000" cy="792008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831C07B2-3144-EDEA-F99A-0DD0A9502D72}"/>
                </a:ext>
              </a:extLst>
            </p:cNvPr>
            <p:cNvGrpSpPr/>
            <p:nvPr/>
          </p:nvGrpSpPr>
          <p:grpSpPr>
            <a:xfrm>
              <a:off x="9264352" y="3310023"/>
              <a:ext cx="1728192" cy="1728192"/>
              <a:chOff x="2038593" y="3645024"/>
              <a:chExt cx="1728192" cy="1728192"/>
            </a:xfrm>
          </p:grpSpPr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D92C8120-3FD9-D82F-699B-7923EDC87556}"/>
                  </a:ext>
                </a:extLst>
              </p:cNvPr>
              <p:cNvSpPr/>
              <p:nvPr/>
            </p:nvSpPr>
            <p:spPr>
              <a:xfrm>
                <a:off x="2038593" y="3645024"/>
                <a:ext cx="1728192" cy="1728192"/>
              </a:xfrm>
              <a:prstGeom prst="round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r>
                  <a:rPr lang="it-IT" dirty="0" err="1">
                    <a:latin typeface="Söhne"/>
                  </a:rPr>
                  <a:t>OpenZeppelin</a:t>
                </a:r>
                <a:endParaRPr lang="it-IT" dirty="0">
                  <a:latin typeface="Söhne"/>
                </a:endParaRPr>
              </a:p>
            </p:txBody>
          </p:sp>
          <p:pic>
            <p:nvPicPr>
              <p:cNvPr id="2060" name="Picture 12" descr="OpenZeppelin - Northzone">
                <a:extLst>
                  <a:ext uri="{FF2B5EF4-FFF2-40B4-BE49-F238E27FC236}">
                    <a16:creationId xmlns:a16="http://schemas.microsoft.com/office/drawing/2014/main" id="{CB7F51C4-4512-0CEC-0898-0E34CB4059B1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11" r="84475"/>
              <a:stretch/>
            </p:blipFill>
            <p:spPr bwMode="auto">
              <a:xfrm>
                <a:off x="2546042" y="3823832"/>
                <a:ext cx="720000" cy="720000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3865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D1879C9A-F978-A127-7108-406EF597B3F2}"/>
              </a:ext>
            </a:extLst>
          </p:cNvPr>
          <p:cNvSpPr/>
          <p:nvPr/>
        </p:nvSpPr>
        <p:spPr>
          <a:xfrm>
            <a:off x="0" y="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accent1"/>
                </a:solidFill>
                <a:latin typeface="Söhne"/>
              </a:rPr>
              <a:t>CI Testing</a:t>
            </a:r>
            <a:endParaRPr lang="en-GB" sz="4400" dirty="0">
              <a:solidFill>
                <a:schemeClr val="tx2"/>
              </a:solidFill>
              <a:latin typeface="Söh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AF803E-2FF1-9E0C-FBF8-070B4B09738B}"/>
              </a:ext>
            </a:extLst>
          </p:cNvPr>
          <p:cNvSpPr txBox="1"/>
          <p:nvPr/>
        </p:nvSpPr>
        <p:spPr>
          <a:xfrm>
            <a:off x="407368" y="1197200"/>
            <a:ext cx="11305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Söhne"/>
              </a:rPr>
              <a:t>Sono state verificate tutte le funzionalità tramite un approccio di Black Box Testing.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E6C142D-862B-B83F-2968-11A38122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970" y="1967191"/>
            <a:ext cx="4544059" cy="19243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4449EFF8-3758-1082-9E0A-252F7C49533F}"/>
              </a:ext>
            </a:extLst>
          </p:cNvPr>
          <p:cNvGrpSpPr/>
          <p:nvPr/>
        </p:nvGrpSpPr>
        <p:grpSpPr>
          <a:xfrm>
            <a:off x="2510650" y="4149080"/>
            <a:ext cx="7170699" cy="2427332"/>
            <a:chOff x="4871864" y="4388758"/>
            <a:chExt cx="7170699" cy="2427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4" descr="Travis CI Logo PNG Transparent &amp; SVG Vector - Freebie Supply">
              <a:extLst>
                <a:ext uri="{FF2B5EF4-FFF2-40B4-BE49-F238E27FC236}">
                  <a16:creationId xmlns:a16="http://schemas.microsoft.com/office/drawing/2014/main" id="{124702B8-EFEC-CB0A-284C-8CFB1A9D2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864" y="4581128"/>
              <a:ext cx="2723456" cy="2042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CF22509-55ED-D0B2-E7D1-8D18C813B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2184" y="4388758"/>
              <a:ext cx="4290379" cy="2427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42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dmenow">
            <a:hlinkClick r:id="" action="ppaction://media"/>
            <a:extLst>
              <a:ext uri="{FF2B5EF4-FFF2-40B4-BE49-F238E27FC236}">
                <a16:creationId xmlns:a16="http://schemas.microsoft.com/office/drawing/2014/main" id="{C4AF6FD0-DEEB-1851-4D9A-1511B182D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20" b="4851"/>
          <a:stretch/>
        </p:blipFill>
        <p:spPr>
          <a:xfrm>
            <a:off x="1765774" y="1484784"/>
            <a:ext cx="8660451" cy="44393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56A359E-E2AA-F4E0-94D6-C5662479628A}"/>
              </a:ext>
            </a:extLst>
          </p:cNvPr>
          <p:cNvSpPr/>
          <p:nvPr/>
        </p:nvSpPr>
        <p:spPr>
          <a:xfrm>
            <a:off x="0" y="0"/>
            <a:ext cx="12192000" cy="90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b="1" dirty="0">
                <a:solidFill>
                  <a:schemeClr val="accent1"/>
                </a:solidFill>
                <a:latin typeface="Söhne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373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TM03457491[[fn=Metropolitano]]</Template>
  <TotalTime>808</TotalTime>
  <Words>378</Words>
  <Application>Microsoft Office PowerPoint</Application>
  <PresentationFormat>Widescreen</PresentationFormat>
  <Paragraphs>91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Metropolitano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FundMeNow</dc:title>
  <dc:creator>Marco Calenda</dc:creator>
  <cp:lastModifiedBy>Marco Calenda</cp:lastModifiedBy>
  <cp:revision>2</cp:revision>
  <dcterms:created xsi:type="dcterms:W3CDTF">2023-06-10T21:49:06Z</dcterms:created>
  <dcterms:modified xsi:type="dcterms:W3CDTF">2023-06-30T13:40:28Z</dcterms:modified>
</cp:coreProperties>
</file>